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71" r:id="rId4"/>
  </p:sldIdLst>
  <p:sldSz cx="9601200" cy="12801600" type="A3"/>
  <p:notesSz cx="6807200" cy="9939338"/>
  <p:defaultTextStyle>
    <a:defPPr>
      <a:defRPr lang="ja-JP"/>
    </a:defPPr>
    <a:lvl1pPr marL="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121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115" userDrawn="1">
          <p15:clr>
            <a:srgbClr val="A4A3A4"/>
          </p15:clr>
        </p15:guide>
        <p15:guide id="9" pos="5927" userDrawn="1">
          <p15:clr>
            <a:srgbClr val="A4A3A4"/>
          </p15:clr>
        </p15:guide>
        <p15:guide id="10" orient="horz" pos="7978" userDrawn="1">
          <p15:clr>
            <a:srgbClr val="A4A3A4"/>
          </p15:clr>
        </p15:guide>
        <p15:guide id="11" orient="horz" pos="358" userDrawn="1">
          <p15:clr>
            <a:srgbClr val="A4A3A4"/>
          </p15:clr>
        </p15:guide>
        <p15:guide id="1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D5D5D5"/>
    <a:srgbClr val="CBCBCB"/>
    <a:srgbClr val="DBDBDB"/>
    <a:srgbClr val="C2C2C2"/>
    <a:srgbClr val="FFFFFF"/>
    <a:srgbClr val="F9F9F9"/>
    <a:srgbClr val="78BBE6"/>
    <a:srgbClr val="1B435D"/>
    <a:srgbClr val="D5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93164" autoAdjust="0"/>
  </p:normalViewPr>
  <p:slideViewPr>
    <p:cSldViewPr>
      <p:cViewPr>
        <p:scale>
          <a:sx n="100" d="100"/>
          <a:sy n="100" d="100"/>
        </p:scale>
        <p:origin x="312" y="-2440"/>
      </p:cViewPr>
      <p:guideLst>
        <p:guide pos="121"/>
        <p:guide pos="3024"/>
        <p:guide pos="3115"/>
        <p:guide pos="5927"/>
        <p:guide orient="horz" pos="7978"/>
        <p:guide orient="horz" pos="358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r">
              <a:defRPr sz="800"/>
            </a:lvl1pPr>
          </a:lstStyle>
          <a:p>
            <a:fld id="{48B5A219-73FD-4BB2-BD69-27C401556F15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1425"/>
            <a:ext cx="25146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9" tIns="31495" rIns="62989" bIns="314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2" y="4783532"/>
            <a:ext cx="5445978" cy="3913800"/>
          </a:xfrm>
          <a:prstGeom prst="rect">
            <a:avLst/>
          </a:prstGeom>
        </p:spPr>
        <p:txBody>
          <a:bodyPr vert="horz" lIns="62989" tIns="31495" rIns="62989" bIns="314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80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780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r">
              <a:defRPr sz="800"/>
            </a:lvl1pPr>
          </a:lstStyle>
          <a:p>
            <a:fld id="{1594DCA1-7421-4487-B6FD-C5C7511FFD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8"/>
            <a:ext cx="8161020" cy="274404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E0A-2E1F-4B69-AA60-1B6AA3FD23AC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4C39-6678-417E-85F8-8AF4E19045C3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2" y="684533"/>
            <a:ext cx="1620203" cy="1456182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9" y="684533"/>
            <a:ext cx="4700588" cy="1456182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14B2-7BB9-4B6D-A14F-766BD979B084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EB74-F031-46AA-9135-62F5612C047D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0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2684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8"/>
            <a:ext cx="8161020" cy="2800348"/>
          </a:xfrm>
        </p:spPr>
        <p:txBody>
          <a:bodyPr anchor="b"/>
          <a:lstStyle>
            <a:lvl1pPr marL="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1pPr>
            <a:lvl2pPr marL="306779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13557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3pPr>
            <a:lvl4pPr marL="920336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27114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33892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40671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474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54229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DDFC-E184-4FDD-853E-D16540D41E26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9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80464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FEB4-595B-4080-950E-EEE9F6323B60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7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80" y="2865546"/>
            <a:ext cx="4243863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80" y="4059768"/>
            <a:ext cx="4243863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F3F-CD87-44F9-836B-E8E41A20A52F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71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607-3968-46F8-B4B3-867D596F8E20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4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AB7-AA31-4F4E-A174-755AAA8E6565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5" y="509696"/>
            <a:ext cx="3158729" cy="2169160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5" y="509696"/>
            <a:ext cx="5367338" cy="10925812"/>
          </a:xfrm>
        </p:spPr>
        <p:txBody>
          <a:bodyPr/>
          <a:lstStyle>
            <a:lvl1pPr>
              <a:defRPr sz="2147"/>
            </a:lvl1pPr>
            <a:lvl2pPr>
              <a:defRPr sz="1879"/>
            </a:lvl2pPr>
            <a:lvl3pPr>
              <a:defRPr sz="1610"/>
            </a:lvl3pPr>
            <a:lvl4pPr>
              <a:defRPr sz="1343"/>
            </a:lvl4pPr>
            <a:lvl5pPr>
              <a:defRPr sz="1343"/>
            </a:lvl5pPr>
            <a:lvl6pPr>
              <a:defRPr sz="1343"/>
            </a:lvl6pPr>
            <a:lvl7pPr>
              <a:defRPr sz="1343"/>
            </a:lvl7pPr>
            <a:lvl8pPr>
              <a:defRPr sz="1343"/>
            </a:lvl8pPr>
            <a:lvl9pPr>
              <a:defRPr sz="134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5" y="2678856"/>
            <a:ext cx="3158729" cy="8756651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3743-AF83-4DF1-8A9E-09B278EB4D83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0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2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2147"/>
            </a:lvl1pPr>
            <a:lvl2pPr marL="306779" indent="0">
              <a:buNone/>
              <a:defRPr sz="1879"/>
            </a:lvl2pPr>
            <a:lvl3pPr marL="613557" indent="0">
              <a:buNone/>
              <a:defRPr sz="1610"/>
            </a:lvl3pPr>
            <a:lvl4pPr marL="920336" indent="0">
              <a:buNone/>
              <a:defRPr sz="1343"/>
            </a:lvl4pPr>
            <a:lvl5pPr marL="1227114" indent="0">
              <a:buNone/>
              <a:defRPr sz="1343"/>
            </a:lvl5pPr>
            <a:lvl6pPr marL="1533892" indent="0">
              <a:buNone/>
              <a:defRPr sz="1343"/>
            </a:lvl6pPr>
            <a:lvl7pPr marL="1840671" indent="0">
              <a:buNone/>
              <a:defRPr sz="1343"/>
            </a:lvl7pPr>
            <a:lvl8pPr marL="2147450" indent="0">
              <a:buNone/>
              <a:defRPr sz="1343"/>
            </a:lvl8pPr>
            <a:lvl9pPr marL="2454229" indent="0">
              <a:buNone/>
              <a:defRPr sz="134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8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1F3-E27E-4649-8448-615BD21BCC58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7E6D-523D-4133-A378-DE31353B0AA1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92"/>
            <a:ext cx="30403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8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13557" rtl="0" eaLnBrk="1" latinLnBrk="0" hangingPunct="1">
        <a:spcBef>
          <a:spcPct val="0"/>
        </a:spcBef>
        <a:buNone/>
        <a:defRPr kumimoji="1" sz="29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84" indent="-230084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498515" indent="-191737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79" kern="1200">
          <a:solidFill>
            <a:schemeClr val="tx1"/>
          </a:solidFill>
          <a:latin typeface="+mn-lt"/>
          <a:ea typeface="+mn-ea"/>
          <a:cs typeface="+mn-cs"/>
        </a:defRPr>
      </a:lvl2pPr>
      <a:lvl3pPr marL="76694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10" kern="1200">
          <a:solidFill>
            <a:schemeClr val="tx1"/>
          </a:solidFill>
          <a:latin typeface="+mn-lt"/>
          <a:ea typeface="+mn-ea"/>
          <a:cs typeface="+mn-cs"/>
        </a:defRPr>
      </a:lvl3pPr>
      <a:lvl4pPr marL="107372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4pPr>
      <a:lvl5pPr marL="1380503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5pPr>
      <a:lvl6pPr marL="1687282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6pPr>
      <a:lvl7pPr marL="1994060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7pPr>
      <a:lvl8pPr marL="2300838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8pPr>
      <a:lvl9pPr marL="2607617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677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13557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20336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27114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33892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40671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4745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5422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881C5AA6-75E7-10B9-72F3-BC351F048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83" y="1589058"/>
            <a:ext cx="1936881" cy="3888000"/>
          </a:xfrm>
          <a:prstGeom prst="rect">
            <a:avLst/>
          </a:prstGeom>
        </p:spPr>
      </p:pic>
      <p:sp>
        <p:nvSpPr>
          <p:cNvPr id="7" name="テキスト ボックス 4"/>
          <p:cNvSpPr txBox="1"/>
          <p:nvPr/>
        </p:nvSpPr>
        <p:spPr>
          <a:xfrm>
            <a:off x="153984" y="5159298"/>
            <a:ext cx="4696931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②インストールが完了したら、アプリを起動します。</a:t>
            </a:r>
            <a:endParaRPr lang="en-US" altLang="ja-JP" dirty="0"/>
          </a:p>
          <a:p>
            <a:r>
              <a:rPr lang="ja-JP" altLang="en-US" dirty="0"/>
              <a:t>　下図のメッセージが表示された場合は、</a:t>
            </a:r>
            <a:r>
              <a:rPr lang="ja-JP" altLang="en-US" b="1" dirty="0">
                <a:solidFill>
                  <a:schemeClr val="accent2"/>
                </a:solidFill>
              </a:rPr>
              <a:t>必ず「許可」を選択してください。</a:t>
            </a:r>
            <a:endParaRPr lang="en-US" altLang="ja-JP" b="1" dirty="0">
              <a:solidFill>
                <a:schemeClr val="accent2"/>
              </a:solidFill>
            </a:endParaRPr>
          </a:p>
          <a:p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89019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2088" y="576625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アプリ登録</a:t>
            </a:r>
          </a:p>
        </p:txBody>
      </p:sp>
      <p:sp>
        <p:nvSpPr>
          <p:cNvPr id="19" name="テキスト ボックス 4"/>
          <p:cNvSpPr txBox="1"/>
          <p:nvPr/>
        </p:nvSpPr>
        <p:spPr>
          <a:xfrm>
            <a:off x="4921756" y="601539"/>
            <a:ext cx="4533109" cy="9387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④ご使用の端末のメールアドレスか携帯電話番号を入力します。</a:t>
            </a:r>
            <a:endParaRPr lang="en-US" altLang="ja-JP" dirty="0"/>
          </a:p>
          <a:p>
            <a:r>
              <a:rPr lang="ja-JP" altLang="en-US" dirty="0"/>
              <a:t>　すでにユーザ登録がお済みの方は、登録済みのメールアドレスか　　</a:t>
            </a:r>
            <a:endParaRPr lang="en-US" altLang="ja-JP" dirty="0"/>
          </a:p>
          <a:p>
            <a:r>
              <a:rPr lang="ja-JP" altLang="en-US" dirty="0"/>
              <a:t>　携帯電話番号を入力してください。新規ユーザ登録の場合は、</a:t>
            </a:r>
            <a:endParaRPr lang="en-US" altLang="ja-JP" dirty="0"/>
          </a:p>
          <a:p>
            <a:r>
              <a:rPr lang="ja-JP" altLang="en-US" dirty="0"/>
              <a:t>　下記右側のメッセージが表示されますので、「</a:t>
            </a:r>
            <a:r>
              <a:rPr lang="en-US" altLang="ja-JP" dirty="0"/>
              <a:t>OK</a:t>
            </a:r>
            <a:r>
              <a:rPr lang="ja-JP" altLang="en-US" dirty="0"/>
              <a:t>」を選択してく</a:t>
            </a:r>
            <a:endParaRPr lang="en-US" altLang="ja-JP" dirty="0"/>
          </a:p>
          <a:p>
            <a:r>
              <a:rPr lang="ja-JP" altLang="en-US" dirty="0"/>
              <a:t>　ださい。</a:t>
            </a:r>
          </a:p>
        </p:txBody>
      </p:sp>
      <p:sp>
        <p:nvSpPr>
          <p:cNvPr id="34" name="テキスト ボックス 4"/>
          <p:cNvSpPr txBox="1"/>
          <p:nvPr/>
        </p:nvSpPr>
        <p:spPr>
          <a:xfrm>
            <a:off x="192103" y="1216224"/>
            <a:ext cx="4466109" cy="12772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プッシュ通知による安否回答を行うことができます。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】iOS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12.0.1 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】Android 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7.0.1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推奨動作端末については最後のページをご確認下さい。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　　　　</a:t>
            </a:r>
            <a:endParaRPr lang="en-US" altLang="ja-JP" dirty="0"/>
          </a:p>
        </p:txBody>
      </p:sp>
      <p:sp>
        <p:nvSpPr>
          <p:cNvPr id="35" name="テキスト ボックス 4"/>
          <p:cNvSpPr txBox="1"/>
          <p:nvPr/>
        </p:nvSpPr>
        <p:spPr>
          <a:xfrm>
            <a:off x="153984" y="2460304"/>
            <a:ext cx="446610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①お使いの端末に安否コールアプリをインストールします。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※ Store</a:t>
            </a:r>
            <a:r>
              <a:rPr lang="ja-JP" altLang="en-US" dirty="0"/>
              <a:t>で「安否コール」と検索しても可</a:t>
            </a:r>
            <a:endParaRPr lang="en-US" altLang="ja-JP" dirty="0"/>
          </a:p>
        </p:txBody>
      </p:sp>
      <p:sp>
        <p:nvSpPr>
          <p:cNvPr id="47" name="テキスト ボックス 4"/>
          <p:cNvSpPr txBox="1"/>
          <p:nvPr/>
        </p:nvSpPr>
        <p:spPr>
          <a:xfrm>
            <a:off x="188710" y="7698106"/>
            <a:ext cx="431081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③</a:t>
            </a:r>
            <a:r>
              <a:rPr kumimoji="1" lang="ja-JP" altLang="en-US" dirty="0"/>
              <a:t>ユーザ登録用</a:t>
            </a:r>
            <a:r>
              <a:rPr kumimoji="1" lang="en-US" altLang="ja-JP" dirty="0"/>
              <a:t>QR</a:t>
            </a:r>
            <a:r>
              <a:rPr kumimoji="1" lang="ja-JP" altLang="en-US" dirty="0"/>
              <a:t>コードを読み取ってください。</a:t>
            </a:r>
            <a:r>
              <a:rPr kumimoji="1" lang="en-US" altLang="ja-JP" dirty="0"/>
              <a:t>※</a:t>
            </a:r>
            <a:r>
              <a:rPr lang="ja-JP" altLang="en-US" dirty="0"/>
              <a:t>初回のみ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827198" y="93857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登録用</a:t>
            </a:r>
            <a:r>
              <a:rPr kumimoji="1" lang="en-US" altLang="ja-JP" sz="1400" dirty="0"/>
              <a:t>QR</a:t>
            </a:r>
            <a:r>
              <a:rPr kumimoji="1" lang="ja-JP" altLang="en-US" sz="1400" dirty="0"/>
              <a:t>を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貼付</a:t>
            </a:r>
          </a:p>
        </p:txBody>
      </p:sp>
      <p:sp>
        <p:nvSpPr>
          <p:cNvPr id="46" name="テキスト ボックス 4">
            <a:extLst>
              <a:ext uri="{FF2B5EF4-FFF2-40B4-BE49-F238E27FC236}">
                <a16:creationId xmlns:a16="http://schemas.microsoft.com/office/drawing/2014/main" id="{4CCA467E-8298-4006-8899-CF2FD74F2E9C}"/>
              </a:ext>
            </a:extLst>
          </p:cNvPr>
          <p:cNvSpPr txBox="1"/>
          <p:nvPr/>
        </p:nvSpPr>
        <p:spPr>
          <a:xfrm>
            <a:off x="5036221" y="5914029"/>
            <a:ext cx="4228876" cy="12772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⑤メールまたは</a:t>
            </a:r>
            <a:r>
              <a:rPr lang="en-US" altLang="ja-JP" dirty="0"/>
              <a:t>SMS</a:t>
            </a:r>
            <a:r>
              <a:rPr lang="ja-JP" altLang="en-US" dirty="0"/>
              <a:t>に届いた認証キーを入力します。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端末認証でメールアドレスを入力した場合、</a:t>
            </a:r>
            <a:endParaRPr lang="en-US" altLang="ja-JP" dirty="0"/>
          </a:p>
          <a:p>
            <a:r>
              <a:rPr lang="ja-JP" altLang="en-US" dirty="0"/>
              <a:t>　　迷惑メールフィルターにより、メールが届かないことが</a:t>
            </a:r>
            <a:endParaRPr lang="en-US" altLang="ja-JP" dirty="0"/>
          </a:p>
          <a:p>
            <a:r>
              <a:rPr lang="ja-JP" altLang="en-US" dirty="0"/>
              <a:t>　　あります。その場合は、お使いの端末の迷惑メール</a:t>
            </a:r>
            <a:endParaRPr lang="en-US" altLang="ja-JP" dirty="0"/>
          </a:p>
          <a:p>
            <a:r>
              <a:rPr lang="ja-JP" altLang="en-US" dirty="0"/>
              <a:t>　　フィルター設定をご確認いただき、「</a:t>
            </a:r>
            <a:r>
              <a:rPr lang="en-US" altLang="ja-JP" dirty="0"/>
              <a:t>bcp-anpi.net</a:t>
            </a:r>
            <a:r>
              <a:rPr lang="ja-JP" altLang="en-US" dirty="0"/>
              <a:t>」の</a:t>
            </a:r>
            <a:endParaRPr lang="en-US" altLang="ja-JP" dirty="0"/>
          </a:p>
          <a:p>
            <a:r>
              <a:rPr lang="ja-JP" altLang="en-US" dirty="0"/>
              <a:t>　　ドメインを許可してください。</a:t>
            </a:r>
          </a:p>
          <a:p>
            <a:endParaRPr lang="en-US" altLang="ja-JP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FD5061A-0172-4ABD-8FD5-B5CF622E9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2916971"/>
            <a:ext cx="1567003" cy="15123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6B49E36-02E1-4885-9DB9-9FA8FF1BF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59" y="2916971"/>
            <a:ext cx="1523285" cy="151400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B86E1A-EBFA-B04F-E532-F0EDD37F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4A868B-E9E2-E4D5-CE8A-0E67EBFD8491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4B91D35-B72D-609C-E602-0154F06B44A4}"/>
              </a:ext>
            </a:extLst>
          </p:cNvPr>
          <p:cNvSpPr>
            <a:spLocks noChangeAspect="1"/>
          </p:cNvSpPr>
          <p:nvPr/>
        </p:nvSpPr>
        <p:spPr>
          <a:xfrm>
            <a:off x="5138118" y="2603523"/>
            <a:ext cx="1800000" cy="2764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BF1367A-D407-45C8-C31A-772711500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589058"/>
            <a:ext cx="1908000" cy="383420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283AAB5-91F7-A37D-73FD-01B257875505}"/>
              </a:ext>
            </a:extLst>
          </p:cNvPr>
          <p:cNvSpPr>
            <a:spLocks/>
          </p:cNvSpPr>
          <p:nvPr/>
        </p:nvSpPr>
        <p:spPr>
          <a:xfrm>
            <a:off x="8316000" y="3564000"/>
            <a:ext cx="612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2AB4392-F221-794F-F30C-396B0589D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61" y="7480920"/>
            <a:ext cx="1926503" cy="3913971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81B0D90-7752-0319-7857-9BA95151CE9A}"/>
              </a:ext>
            </a:extLst>
          </p:cNvPr>
          <p:cNvSpPr>
            <a:spLocks/>
          </p:cNvSpPr>
          <p:nvPr/>
        </p:nvSpPr>
        <p:spPr>
          <a:xfrm>
            <a:off x="5112000" y="8460000"/>
            <a:ext cx="1872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71F223E-A2B5-3150-9A46-C02868153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9" y="7994629"/>
            <a:ext cx="1904254" cy="378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15B0399-7F64-022B-FC27-BEE164A694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42130" r="15735" b="40533"/>
          <a:stretch>
            <a:fillRect/>
          </a:stretch>
        </p:blipFill>
        <p:spPr>
          <a:xfrm>
            <a:off x="251122" y="5780119"/>
            <a:ext cx="2184079" cy="1188000"/>
          </a:xfrm>
          <a:prstGeom prst="rect">
            <a:avLst/>
          </a:prstGeom>
          <a:ln>
            <a:solidFill>
              <a:srgbClr val="666666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7E7A815-0628-622A-A4BE-143706EB915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725" t="40568" r="15294" b="38691"/>
          <a:stretch>
            <a:fillRect/>
          </a:stretch>
        </p:blipFill>
        <p:spPr>
          <a:xfrm>
            <a:off x="2712346" y="5744119"/>
            <a:ext cx="1936408" cy="126000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57BD4B2-3587-3CDD-A776-6E0C9FF0C41A}"/>
              </a:ext>
            </a:extLst>
          </p:cNvPr>
          <p:cNvSpPr>
            <a:spLocks/>
          </p:cNvSpPr>
          <p:nvPr/>
        </p:nvSpPr>
        <p:spPr>
          <a:xfrm>
            <a:off x="1344216" y="6616824"/>
            <a:ext cx="1087490" cy="34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D1C1F43-B1FD-9696-8DEE-5A6742CBA498}"/>
              </a:ext>
            </a:extLst>
          </p:cNvPr>
          <p:cNvSpPr>
            <a:spLocks/>
          </p:cNvSpPr>
          <p:nvPr/>
        </p:nvSpPr>
        <p:spPr>
          <a:xfrm>
            <a:off x="3680550" y="6688832"/>
            <a:ext cx="958719" cy="30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82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sp>
        <p:nvSpPr>
          <p:cNvPr id="40" name="テキスト ボックス 4">
            <a:extLst>
              <a:ext uri="{FF2B5EF4-FFF2-40B4-BE49-F238E27FC236}">
                <a16:creationId xmlns:a16="http://schemas.microsoft.com/office/drawing/2014/main" id="{909F09AA-AA7B-42C2-9688-BFE64DCE2CFF}"/>
              </a:ext>
            </a:extLst>
          </p:cNvPr>
          <p:cNvSpPr txBox="1"/>
          <p:nvPr/>
        </p:nvSpPr>
        <p:spPr>
          <a:xfrm>
            <a:off x="90760" y="1261515"/>
            <a:ext cx="445773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⑥</a:t>
            </a:r>
            <a:r>
              <a:rPr lang="ja-JP" altLang="en-US" dirty="0"/>
              <a:t>「ユーザ登録」画面が表示されます。</a:t>
            </a:r>
            <a:endParaRPr lang="en-US" altLang="ja-JP" dirty="0"/>
          </a:p>
        </p:txBody>
      </p:sp>
      <p:sp>
        <p:nvSpPr>
          <p:cNvPr id="60" name="テキスト ボックス 4">
            <a:extLst>
              <a:ext uri="{FF2B5EF4-FFF2-40B4-BE49-F238E27FC236}">
                <a16:creationId xmlns:a16="http://schemas.microsoft.com/office/drawing/2014/main" id="{3415066B-E45E-40FA-A410-8A2ACB8E98BB}"/>
              </a:ext>
            </a:extLst>
          </p:cNvPr>
          <p:cNvSpPr txBox="1"/>
          <p:nvPr/>
        </p:nvSpPr>
        <p:spPr>
          <a:xfrm>
            <a:off x="4800600" y="873911"/>
            <a:ext cx="2274867" cy="8463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⑦</a:t>
            </a:r>
            <a:r>
              <a:rPr lang="ja-JP" altLang="en-US" dirty="0"/>
              <a:t>入力内容を確認します。</a:t>
            </a:r>
            <a:endParaRPr lang="en-US" altLang="ja-JP" dirty="0"/>
          </a:p>
          <a:p>
            <a:endParaRPr kumimoji="1" lang="en-US" altLang="ja-JP" b="0" dirty="0"/>
          </a:p>
          <a:p>
            <a:r>
              <a:rPr kumimoji="1" lang="en-US" altLang="ja-JP" sz="900" b="0" dirty="0"/>
              <a:t>※</a:t>
            </a:r>
            <a:r>
              <a:rPr kumimoji="1" lang="ja-JP" altLang="en-US" sz="900" b="0" dirty="0"/>
              <a:t>修正がある場合は、左上の「＜」をタップすると「ユーザ登録」画面に戻ります。</a:t>
            </a:r>
          </a:p>
        </p:txBody>
      </p:sp>
      <p:sp>
        <p:nvSpPr>
          <p:cNvPr id="63" name="テキスト ボックス 4">
            <a:extLst>
              <a:ext uri="{FF2B5EF4-FFF2-40B4-BE49-F238E27FC236}">
                <a16:creationId xmlns:a16="http://schemas.microsoft.com/office/drawing/2014/main" id="{4BA8BF25-27AE-4F55-ACE5-F7F4BDD4C8C4}"/>
              </a:ext>
            </a:extLst>
          </p:cNvPr>
          <p:cNvSpPr txBox="1"/>
          <p:nvPr/>
        </p:nvSpPr>
        <p:spPr>
          <a:xfrm>
            <a:off x="4836902" y="5798413"/>
            <a:ext cx="2597880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⑧登録完了します。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」ボタンを押してください。</a:t>
            </a:r>
            <a:endParaRPr lang="en-US" altLang="ja-JP" dirty="0"/>
          </a:p>
        </p:txBody>
      </p:sp>
      <p:sp>
        <p:nvSpPr>
          <p:cNvPr id="76" name="テキスト ボックス 4">
            <a:extLst>
              <a:ext uri="{FF2B5EF4-FFF2-40B4-BE49-F238E27FC236}">
                <a16:creationId xmlns:a16="http://schemas.microsoft.com/office/drawing/2014/main" id="{06AA3838-2624-4D43-832D-E8772F23C048}"/>
              </a:ext>
            </a:extLst>
          </p:cNvPr>
          <p:cNvSpPr txBox="1"/>
          <p:nvPr/>
        </p:nvSpPr>
        <p:spPr>
          <a:xfrm>
            <a:off x="4877775" y="8471056"/>
            <a:ext cx="259788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⑩メニュー画面を表示して完了です。</a:t>
            </a:r>
            <a:endParaRPr lang="en-US" altLang="ja-JP" dirty="0"/>
          </a:p>
        </p:txBody>
      </p:sp>
      <p:sp>
        <p:nvSpPr>
          <p:cNvPr id="86" name="テキスト ボックス 4">
            <a:extLst>
              <a:ext uri="{FF2B5EF4-FFF2-40B4-BE49-F238E27FC236}">
                <a16:creationId xmlns:a16="http://schemas.microsoft.com/office/drawing/2014/main" id="{FF2E4D89-C0F1-4C9E-8F9A-F446DE918B80}"/>
              </a:ext>
            </a:extLst>
          </p:cNvPr>
          <p:cNvSpPr txBox="1"/>
          <p:nvPr/>
        </p:nvSpPr>
        <p:spPr>
          <a:xfrm>
            <a:off x="177985" y="9476651"/>
            <a:ext cx="4284396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必須項目などの情報を入力後、右上の「確認」をタップします。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④で登録済みのメールアドレスか携帯電話番号を入力した場合、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本画面はスキップされます。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8" name="テキスト ボックス 4">
            <a:extLst>
              <a:ext uri="{FF2B5EF4-FFF2-40B4-BE49-F238E27FC236}">
                <a16:creationId xmlns:a16="http://schemas.microsoft.com/office/drawing/2014/main" id="{CF2F1519-8E65-4CA3-B85A-5A66B8237D5F}"/>
              </a:ext>
            </a:extLst>
          </p:cNvPr>
          <p:cNvSpPr txBox="1"/>
          <p:nvPr/>
        </p:nvSpPr>
        <p:spPr>
          <a:xfrm>
            <a:off x="4921352" y="5307009"/>
            <a:ext cx="3366944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情報を確認後、右上の「登録」をタップします。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611B7F-8E7D-0D9C-54D7-37CB184CB621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732062C-0F58-292F-D40C-497A9B1ABB88}"/>
              </a:ext>
            </a:extLst>
          </p:cNvPr>
          <p:cNvGrpSpPr/>
          <p:nvPr/>
        </p:nvGrpSpPr>
        <p:grpSpPr>
          <a:xfrm>
            <a:off x="60122" y="2537645"/>
            <a:ext cx="2321319" cy="6271406"/>
            <a:chOff x="173338" y="2968484"/>
            <a:chExt cx="2321319" cy="6271406"/>
          </a:xfrm>
        </p:grpSpPr>
        <p:sp>
          <p:nvSpPr>
            <p:cNvPr id="62" name="テキスト ボックス 4">
              <a:extLst>
                <a:ext uri="{FF2B5EF4-FFF2-40B4-BE49-F238E27FC236}">
                  <a16:creationId xmlns:a16="http://schemas.microsoft.com/office/drawing/2014/main" id="{A6EE28DE-046F-4395-BAEF-AFD0866AF0C8}"/>
                </a:ext>
              </a:extLst>
            </p:cNvPr>
            <p:cNvSpPr txBox="1"/>
            <p:nvPr/>
          </p:nvSpPr>
          <p:spPr>
            <a:xfrm>
              <a:off x="190557" y="6917436"/>
              <a:ext cx="2062629" cy="707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b="1" dirty="0">
                  <a:solidFill>
                    <a:srgbClr val="FF0000"/>
                  </a:solidFill>
                </a:rPr>
                <a:t>　　</a:t>
              </a:r>
              <a:r>
                <a:rPr lang="ja-JP" altLang="en-US" dirty="0"/>
                <a:t>メールアドレス</a:t>
              </a:r>
              <a:endParaRPr lang="en-US" altLang="ja-JP" dirty="0"/>
            </a:p>
            <a:p>
              <a:r>
                <a:rPr lang="ja-JP" altLang="en-US" sz="900" dirty="0"/>
                <a:t>⑤でメールアドレスを入力した方は、</a:t>
              </a:r>
              <a:endParaRPr lang="en-US" altLang="ja-JP" sz="900" dirty="0"/>
            </a:p>
            <a:p>
              <a:r>
                <a:rPr lang="ja-JP" altLang="en-US" sz="900" dirty="0"/>
                <a:t>情報が自動入力されています。</a:t>
              </a:r>
              <a:endParaRPr lang="en-US" altLang="ja-JP" sz="900" dirty="0"/>
            </a:p>
          </p:txBody>
        </p:sp>
        <p:sp>
          <p:nvSpPr>
            <p:cNvPr id="59" name="テキスト ボックス 4">
              <a:extLst>
                <a:ext uri="{FF2B5EF4-FFF2-40B4-BE49-F238E27FC236}">
                  <a16:creationId xmlns:a16="http://schemas.microsoft.com/office/drawing/2014/main" id="{568D31A8-FF79-41C8-AFF5-BE4A129C1519}"/>
                </a:ext>
              </a:extLst>
            </p:cNvPr>
            <p:cNvSpPr txBox="1"/>
            <p:nvPr/>
          </p:nvSpPr>
          <p:spPr>
            <a:xfrm>
              <a:off x="183454" y="6128579"/>
              <a:ext cx="2062629" cy="707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携帯電話番号</a:t>
              </a:r>
              <a:endParaRPr lang="en-US" altLang="ja-JP" dirty="0"/>
            </a:p>
            <a:p>
              <a:r>
                <a:rPr lang="ja-JP" altLang="en-US" sz="900" dirty="0"/>
                <a:t>⑤で携帯電話番号を入力した方は、</a:t>
              </a:r>
              <a:endParaRPr lang="en-US" altLang="ja-JP" sz="900" dirty="0"/>
            </a:p>
            <a:p>
              <a:r>
                <a:rPr lang="ja-JP" altLang="en-US" sz="900" dirty="0"/>
                <a:t>情報が自動入力されています。</a:t>
              </a:r>
              <a:endParaRPr lang="en-US" altLang="ja-JP" sz="900" dirty="0"/>
            </a:p>
          </p:txBody>
        </p:sp>
        <p:sp>
          <p:nvSpPr>
            <p:cNvPr id="57" name="テキスト ボックス 4">
              <a:extLst>
                <a:ext uri="{FF2B5EF4-FFF2-40B4-BE49-F238E27FC236}">
                  <a16:creationId xmlns:a16="http://schemas.microsoft.com/office/drawing/2014/main" id="{5C006632-39B5-4130-87FC-639DE31669D3}"/>
                </a:ext>
              </a:extLst>
            </p:cNvPr>
            <p:cNvSpPr txBox="1"/>
            <p:nvPr/>
          </p:nvSpPr>
          <p:spPr>
            <a:xfrm>
              <a:off x="188512" y="8361071"/>
              <a:ext cx="2306145" cy="5078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/>
                <a:t>　　メール通知を受け取る</a:t>
              </a:r>
              <a:endParaRPr lang="en-US" altLang="ja-JP" dirty="0"/>
            </a:p>
            <a:p>
              <a:r>
                <a:rPr lang="ja-JP" altLang="en-US" sz="800" dirty="0"/>
                <a:t>メールアドレスを登録している方が</a:t>
              </a:r>
              <a:endParaRPr lang="en-US" altLang="ja-JP" sz="800" dirty="0"/>
            </a:p>
            <a:p>
              <a:r>
                <a:rPr lang="ja-JP" altLang="en-US" sz="800" dirty="0"/>
                <a:t>選択することができます。</a:t>
              </a:r>
              <a:endParaRPr lang="en-US" altLang="ja-JP" sz="800" dirty="0"/>
            </a:p>
          </p:txBody>
        </p:sp>
        <p:sp>
          <p:nvSpPr>
            <p:cNvPr id="35" name="テキスト ボックス 4">
              <a:extLst>
                <a:ext uri="{FF2B5EF4-FFF2-40B4-BE49-F238E27FC236}">
                  <a16:creationId xmlns:a16="http://schemas.microsoft.com/office/drawing/2014/main" id="{CC6DA74B-EE5F-476C-B5ED-4E5BBA4FF2F6}"/>
                </a:ext>
              </a:extLst>
            </p:cNvPr>
            <p:cNvSpPr txBox="1"/>
            <p:nvPr/>
          </p:nvSpPr>
          <p:spPr>
            <a:xfrm>
              <a:off x="182982" y="8978280"/>
              <a:ext cx="2166767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/>
                <a:t>　　登録を中断します。</a:t>
              </a:r>
              <a:endParaRPr lang="en-US" altLang="ja-JP" dirty="0"/>
            </a:p>
          </p:txBody>
        </p:sp>
        <p:sp>
          <p:nvSpPr>
            <p:cNvPr id="36" name="テキスト ボックス 4">
              <a:extLst>
                <a:ext uri="{FF2B5EF4-FFF2-40B4-BE49-F238E27FC236}">
                  <a16:creationId xmlns:a16="http://schemas.microsoft.com/office/drawing/2014/main" id="{DA8CEC77-4D83-401E-AD6F-D32F4076416F}"/>
                </a:ext>
              </a:extLst>
            </p:cNvPr>
            <p:cNvSpPr txBox="1"/>
            <p:nvPr/>
          </p:nvSpPr>
          <p:spPr>
            <a:xfrm>
              <a:off x="235050" y="7657457"/>
              <a:ext cx="2062629" cy="5693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所属</a:t>
              </a:r>
              <a:endParaRPr lang="en-US" altLang="ja-JP" dirty="0"/>
            </a:p>
            <a:p>
              <a:r>
                <a:rPr lang="en-US" altLang="ja-JP" sz="900" dirty="0"/>
                <a:t>※</a:t>
              </a:r>
              <a:r>
                <a:rPr lang="ja-JP" altLang="en-US" sz="900" dirty="0"/>
                <a:t>任意選択</a:t>
              </a:r>
            </a:p>
          </p:txBody>
        </p:sp>
        <p:sp>
          <p:nvSpPr>
            <p:cNvPr id="37" name="テキスト ボックス 4">
              <a:extLst>
                <a:ext uri="{FF2B5EF4-FFF2-40B4-BE49-F238E27FC236}">
                  <a16:creationId xmlns:a16="http://schemas.microsoft.com/office/drawing/2014/main" id="{3BF49FC1-541F-43BE-AE0B-105F8E8FA728}"/>
                </a:ext>
              </a:extLst>
            </p:cNvPr>
            <p:cNvSpPr txBox="1"/>
            <p:nvPr/>
          </p:nvSpPr>
          <p:spPr>
            <a:xfrm>
              <a:off x="197335" y="5504095"/>
              <a:ext cx="2062629" cy="5693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緊急連絡先</a:t>
              </a:r>
              <a:endParaRPr lang="en-US" altLang="ja-JP" dirty="0"/>
            </a:p>
            <a:p>
              <a:r>
                <a:rPr lang="en-US" altLang="ja-JP" sz="900" dirty="0"/>
                <a:t>※</a:t>
              </a:r>
              <a:r>
                <a:rPr lang="ja-JP" altLang="en-US" sz="900" dirty="0"/>
                <a:t>任意入力</a:t>
              </a:r>
              <a:endParaRPr lang="en-US" altLang="ja-JP" sz="900" dirty="0"/>
            </a:p>
          </p:txBody>
        </p:sp>
        <p:sp>
          <p:nvSpPr>
            <p:cNvPr id="38" name="テキスト ボックス 4">
              <a:extLst>
                <a:ext uri="{FF2B5EF4-FFF2-40B4-BE49-F238E27FC236}">
                  <a16:creationId xmlns:a16="http://schemas.microsoft.com/office/drawing/2014/main" id="{4F26A7B0-EE50-45AD-AB56-16E0C8815CC0}"/>
                </a:ext>
              </a:extLst>
            </p:cNvPr>
            <p:cNvSpPr txBox="1"/>
            <p:nvPr/>
          </p:nvSpPr>
          <p:spPr>
            <a:xfrm>
              <a:off x="198628" y="4099617"/>
              <a:ext cx="2062629" cy="707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ふりがな</a:t>
              </a:r>
              <a:endParaRPr lang="en-US" altLang="ja-JP" dirty="0"/>
            </a:p>
            <a:p>
              <a:r>
                <a:rPr lang="ja-JP" altLang="en-US" sz="900" dirty="0"/>
                <a:t>姓名のスペースは、なくても</a:t>
              </a:r>
              <a:endParaRPr lang="en-US" altLang="ja-JP" sz="900" dirty="0"/>
            </a:p>
            <a:p>
              <a:r>
                <a:rPr lang="ja-JP" altLang="en-US" sz="900" dirty="0"/>
                <a:t>構いません。</a:t>
              </a:r>
              <a:endParaRPr lang="en-US" altLang="ja-JP" sz="900" dirty="0"/>
            </a:p>
          </p:txBody>
        </p:sp>
        <p:sp>
          <p:nvSpPr>
            <p:cNvPr id="39" name="テキスト ボックス 4">
              <a:extLst>
                <a:ext uri="{FF2B5EF4-FFF2-40B4-BE49-F238E27FC236}">
                  <a16:creationId xmlns:a16="http://schemas.microsoft.com/office/drawing/2014/main" id="{D44332E2-2004-4F66-A5BD-497009A186D3}"/>
                </a:ext>
              </a:extLst>
            </p:cNvPr>
            <p:cNvSpPr txBox="1"/>
            <p:nvPr/>
          </p:nvSpPr>
          <p:spPr>
            <a:xfrm>
              <a:off x="183454" y="2968484"/>
              <a:ext cx="2062629" cy="5693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ユーザコード</a:t>
              </a:r>
              <a:endParaRPr lang="en-US" altLang="ja-JP" dirty="0"/>
            </a:p>
            <a:p>
              <a:r>
                <a:rPr lang="ja-JP" altLang="en-US" sz="900" dirty="0"/>
                <a:t>半角英数字で入力します。</a:t>
              </a:r>
              <a:endParaRPr lang="en-US" altLang="ja-JP" sz="900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E6FCB53-335C-4F20-86C0-733BCE9FB1EA}"/>
                </a:ext>
              </a:extLst>
            </p:cNvPr>
            <p:cNvSpPr/>
            <p:nvPr/>
          </p:nvSpPr>
          <p:spPr>
            <a:xfrm>
              <a:off x="297214" y="3102643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5A25372-65E8-4CFE-9B05-45A04695E47E}"/>
                </a:ext>
              </a:extLst>
            </p:cNvPr>
            <p:cNvSpPr/>
            <p:nvPr/>
          </p:nvSpPr>
          <p:spPr>
            <a:xfrm>
              <a:off x="297213" y="4247382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14FE7EA-54CD-42B5-88EE-1BB794484321}"/>
                </a:ext>
              </a:extLst>
            </p:cNvPr>
            <p:cNvSpPr/>
            <p:nvPr/>
          </p:nvSpPr>
          <p:spPr>
            <a:xfrm>
              <a:off x="297685" y="5047011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2781EC0A-D32D-4D94-A360-B2EA2E74C833}"/>
                </a:ext>
              </a:extLst>
            </p:cNvPr>
            <p:cNvSpPr/>
            <p:nvPr/>
          </p:nvSpPr>
          <p:spPr>
            <a:xfrm>
              <a:off x="299968" y="5664373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46" name="テキスト ボックス 4">
              <a:extLst>
                <a:ext uri="{FF2B5EF4-FFF2-40B4-BE49-F238E27FC236}">
                  <a16:creationId xmlns:a16="http://schemas.microsoft.com/office/drawing/2014/main" id="{2DF7E60B-5607-412C-A552-3931972B6543}"/>
                </a:ext>
              </a:extLst>
            </p:cNvPr>
            <p:cNvSpPr txBox="1"/>
            <p:nvPr/>
          </p:nvSpPr>
          <p:spPr>
            <a:xfrm>
              <a:off x="173338" y="4880627"/>
              <a:ext cx="2062629" cy="5693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ja-JP" altLang="en-US" dirty="0"/>
                <a:t>　　グループ</a:t>
              </a:r>
              <a:endParaRPr lang="en-US" altLang="ja-JP" dirty="0"/>
            </a:p>
            <a:p>
              <a:r>
                <a:rPr lang="ja-JP" altLang="en-US" sz="900" dirty="0"/>
                <a:t>自分が属するグループを選択します。</a:t>
              </a:r>
              <a:endParaRPr lang="en-US" altLang="ja-JP" sz="900" dirty="0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5230CEAB-E95D-4ED1-8AFB-67A2681991D2}"/>
                </a:ext>
              </a:extLst>
            </p:cNvPr>
            <p:cNvSpPr/>
            <p:nvPr/>
          </p:nvSpPr>
          <p:spPr>
            <a:xfrm>
              <a:off x="288555" y="3641811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7971CFF-86CF-4B17-96E6-70F0702E6344}"/>
                </a:ext>
              </a:extLst>
            </p:cNvPr>
            <p:cNvSpPr/>
            <p:nvPr/>
          </p:nvSpPr>
          <p:spPr>
            <a:xfrm>
              <a:off x="304997" y="6303384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６</a:t>
              </a:r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10DF3F8-B8C1-4A20-AF4A-8F5B1A3187D8}"/>
                </a:ext>
              </a:extLst>
            </p:cNvPr>
            <p:cNvSpPr/>
            <p:nvPr/>
          </p:nvSpPr>
          <p:spPr>
            <a:xfrm>
              <a:off x="297212" y="7089424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７</a:t>
              </a:r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1A64A965-1EA6-4FDD-AA65-CEED6A97ACA8}"/>
                </a:ext>
              </a:extLst>
            </p:cNvPr>
            <p:cNvSpPr/>
            <p:nvPr/>
          </p:nvSpPr>
          <p:spPr>
            <a:xfrm>
              <a:off x="313078" y="7814482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８</a:t>
              </a:r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34EA4A23-56E8-4D43-A09B-A0C262289EA1}"/>
                </a:ext>
              </a:extLst>
            </p:cNvPr>
            <p:cNvSpPr/>
            <p:nvPr/>
          </p:nvSpPr>
          <p:spPr>
            <a:xfrm>
              <a:off x="297212" y="8386344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９</a:t>
              </a:r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9FF2DF2-77F5-43A6-81E8-AC10B3602951}"/>
                </a:ext>
              </a:extLst>
            </p:cNvPr>
            <p:cNvGrpSpPr/>
            <p:nvPr/>
          </p:nvGrpSpPr>
          <p:grpSpPr>
            <a:xfrm>
              <a:off x="212702" y="8978280"/>
              <a:ext cx="371595" cy="230832"/>
              <a:chOff x="1619945" y="8101877"/>
              <a:chExt cx="371595" cy="230832"/>
            </a:xfrm>
          </p:grpSpPr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B5D1B43-770C-4D4F-B939-C372F0E517B3}"/>
                  </a:ext>
                </a:extLst>
              </p:cNvPr>
              <p:cNvSpPr/>
              <p:nvPr/>
            </p:nvSpPr>
            <p:spPr>
              <a:xfrm>
                <a:off x="1712240" y="8119380"/>
                <a:ext cx="180259" cy="169424"/>
              </a:xfrm>
              <a:prstGeom prst="rect">
                <a:avLst/>
              </a:prstGeom>
              <a:solidFill>
                <a:srgbClr val="D5EEFF"/>
              </a:solidFill>
              <a:ln w="19050">
                <a:solidFill>
                  <a:srgbClr val="78BB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88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テキスト ボックス 4">
                <a:extLst>
                  <a:ext uri="{FF2B5EF4-FFF2-40B4-BE49-F238E27FC236}">
                    <a16:creationId xmlns:a16="http://schemas.microsoft.com/office/drawing/2014/main" id="{DC48C412-106D-417E-8B48-64FF054333DC}"/>
                  </a:ext>
                </a:extLst>
              </p:cNvPr>
              <p:cNvSpPr txBox="1"/>
              <p:nvPr/>
            </p:nvSpPr>
            <p:spPr>
              <a:xfrm>
                <a:off x="1619945" y="8101877"/>
                <a:ext cx="371595" cy="2308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10</a:t>
                </a:r>
              </a:p>
            </p:txBody>
          </p:sp>
        </p:grpSp>
        <p:sp>
          <p:nvSpPr>
            <p:cNvPr id="6" name="テキスト ボックス 4">
              <a:extLst>
                <a:ext uri="{FF2B5EF4-FFF2-40B4-BE49-F238E27FC236}">
                  <a16:creationId xmlns:a16="http://schemas.microsoft.com/office/drawing/2014/main" id="{B273299A-87DF-B4C2-EC29-2CC7E7EC9B9F}"/>
                </a:ext>
              </a:extLst>
            </p:cNvPr>
            <p:cNvSpPr txBox="1"/>
            <p:nvPr/>
          </p:nvSpPr>
          <p:spPr>
            <a:xfrm>
              <a:off x="190557" y="3620506"/>
              <a:ext cx="2028189" cy="4154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dirty="0"/>
                <a:t>　　氏名</a:t>
              </a:r>
              <a:endParaRPr lang="en-US" altLang="ja-JP" sz="900" dirty="0"/>
            </a:p>
            <a:p>
              <a:r>
                <a:rPr lang="ja-JP" altLang="en-US" sz="900" dirty="0"/>
                <a:t>フルネームを入力してください。</a:t>
              </a:r>
              <a:endParaRPr lang="en-US" altLang="ja-JP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B081EF9-F1EA-266A-885F-5BB16B6A56AA}"/>
              </a:ext>
            </a:extLst>
          </p:cNvPr>
          <p:cNvGrpSpPr/>
          <p:nvPr/>
        </p:nvGrpSpPr>
        <p:grpSpPr>
          <a:xfrm>
            <a:off x="7568100" y="873911"/>
            <a:ext cx="1840980" cy="4248000"/>
            <a:chOff x="7568100" y="873911"/>
            <a:chExt cx="1840980" cy="424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AF3D735-AAAF-59F4-581D-0514A769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030" b="10316"/>
            <a:stretch/>
          </p:blipFill>
          <p:spPr>
            <a:xfrm>
              <a:off x="7568100" y="873911"/>
              <a:ext cx="1839647" cy="4248000"/>
            </a:xfrm>
            <a:prstGeom prst="rect">
              <a:avLst/>
            </a:prstGeom>
            <a:ln>
              <a:solidFill>
                <a:srgbClr val="666666"/>
              </a:solidFill>
            </a:ln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BB095864-4425-4405-B3FA-30017DD73B3F}"/>
                </a:ext>
              </a:extLst>
            </p:cNvPr>
            <p:cNvSpPr/>
            <p:nvPr/>
          </p:nvSpPr>
          <p:spPr>
            <a:xfrm>
              <a:off x="9121080" y="892208"/>
              <a:ext cx="288000" cy="18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CC078316-FF87-BF8F-40B9-5EBEB5E8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56" b="37744"/>
          <a:stretch/>
        </p:blipFill>
        <p:spPr>
          <a:xfrm>
            <a:off x="7154041" y="6556848"/>
            <a:ext cx="2253589" cy="1404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2FBDBE1-330B-5B86-A7FA-67C464DFF2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720" b="2222"/>
          <a:stretch/>
        </p:blipFill>
        <p:spPr>
          <a:xfrm>
            <a:off x="7416939" y="8993088"/>
            <a:ext cx="2016000" cy="3798246"/>
          </a:xfrm>
          <a:prstGeom prst="rect">
            <a:avLst/>
          </a:prstGeom>
          <a:ln>
            <a:solidFill>
              <a:srgbClr val="666666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62A7799-19EA-AA37-5C3A-4CEF71712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90" y="2354079"/>
            <a:ext cx="2688569" cy="6291617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2B8C466-17B5-E7DE-1054-1BFF2765C2BD}"/>
              </a:ext>
            </a:extLst>
          </p:cNvPr>
          <p:cNvSpPr>
            <a:spLocks/>
          </p:cNvSpPr>
          <p:nvPr/>
        </p:nvSpPr>
        <p:spPr>
          <a:xfrm>
            <a:off x="8761040" y="7480920"/>
            <a:ext cx="472594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2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E1755E-48E0-411B-B90E-174FF79D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AFCE-88D3-44F3-801D-FA7470BD4575}"/>
              </a:ext>
            </a:extLst>
          </p:cNvPr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192E682-F7CB-4ECF-8F09-AA59584484B2}"/>
              </a:ext>
            </a:extLst>
          </p:cNvPr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64983400-BAA4-4F3F-A8DB-0BCD8D5139A2}"/>
              </a:ext>
            </a:extLst>
          </p:cNvPr>
          <p:cNvSpPr txBox="1"/>
          <p:nvPr/>
        </p:nvSpPr>
        <p:spPr>
          <a:xfrm>
            <a:off x="166586" y="1168838"/>
            <a:ext cx="4313354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■機種変更した場合</a:t>
            </a:r>
            <a:endParaRPr lang="en-US" altLang="ja-JP" b="1" dirty="0"/>
          </a:p>
          <a:p>
            <a:r>
              <a:rPr lang="ja-JP" altLang="en-US" dirty="0"/>
              <a:t>新しい端末で、改めてアプリを新規インストールします。</a:t>
            </a:r>
            <a:endParaRPr lang="en-US" altLang="ja-JP" dirty="0"/>
          </a:p>
        </p:txBody>
      </p:sp>
      <p:sp>
        <p:nvSpPr>
          <p:cNvPr id="18" name="テキスト ボックス 4">
            <a:extLst>
              <a:ext uri="{FF2B5EF4-FFF2-40B4-BE49-F238E27FC236}">
                <a16:creationId xmlns:a16="http://schemas.microsoft.com/office/drawing/2014/main" id="{7113B8C2-3094-4CAD-BC42-454CAE084804}"/>
              </a:ext>
            </a:extLst>
          </p:cNvPr>
          <p:cNvSpPr txBox="1"/>
          <p:nvPr/>
        </p:nvSpPr>
        <p:spPr>
          <a:xfrm>
            <a:off x="186470" y="1816910"/>
            <a:ext cx="4501987" cy="25083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機種変更：アドレス変更ありの場合</a:t>
            </a:r>
            <a:endParaRPr lang="en-US" altLang="ja-JP" b="1" dirty="0"/>
          </a:p>
          <a:p>
            <a:r>
              <a:rPr lang="en-US" altLang="ja-JP" dirty="0"/>
              <a:t>A</a:t>
            </a:r>
            <a:r>
              <a:rPr lang="ja-JP" altLang="en-US" dirty="0"/>
              <a:t>・</a:t>
            </a:r>
            <a:r>
              <a:rPr lang="en-US" altLang="ja-JP" dirty="0"/>
              <a:t>B</a:t>
            </a:r>
            <a:r>
              <a:rPr lang="ja-JP" altLang="en-US" dirty="0"/>
              <a:t>いずれかの操作を行ってから、アプリ登録を行ってください。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【A.</a:t>
            </a:r>
            <a:r>
              <a:rPr lang="ja-JP" altLang="en-US" dirty="0"/>
              <a:t>モバイルサイトでのマイページ編集</a:t>
            </a:r>
            <a:r>
              <a:rPr lang="en-US" altLang="ja-JP" dirty="0"/>
              <a:t>】</a:t>
            </a:r>
            <a:r>
              <a:rPr lang="ja-JP" altLang="en-US" dirty="0"/>
              <a:t>（下図参照）</a:t>
            </a:r>
            <a:endParaRPr lang="en-US" altLang="ja-JP" dirty="0"/>
          </a:p>
          <a:p>
            <a:r>
              <a:rPr lang="ja-JP" altLang="en-US" dirty="0"/>
              <a:t>モバイルサイトにアクセスして頂き、「マイページ」にて新しいメールアドレスを上書き登録してください。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【B.</a:t>
            </a:r>
            <a:r>
              <a:rPr lang="ja-JP" altLang="en-US" dirty="0"/>
              <a:t>管理者へユーザ情報変更依頼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新しいメールアドレスを管理者へ連絡し、ユーザ情報の変更依頼を行ってください。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sz="900" dirty="0"/>
              <a:t>※A</a:t>
            </a:r>
            <a:r>
              <a:rPr lang="ja-JP" altLang="en-US" sz="900" dirty="0"/>
              <a:t>または</a:t>
            </a:r>
            <a:r>
              <a:rPr lang="en-US" altLang="ja-JP" sz="900" dirty="0"/>
              <a:t>B</a:t>
            </a:r>
            <a:r>
              <a:rPr lang="ja-JP" altLang="en-US" sz="900" dirty="0"/>
              <a:t>の操作前にアプリ登録してしまうと「新規ユーザ登録」となり、登録済みのユーザ情報を引き継げません。</a:t>
            </a:r>
            <a:endParaRPr lang="en-US" altLang="ja-JP" sz="900" dirty="0"/>
          </a:p>
          <a:p>
            <a:endParaRPr lang="en-US" altLang="ja-JP" sz="900" dirty="0"/>
          </a:p>
          <a:p>
            <a:endParaRPr lang="ja-JP" altLang="en-US" sz="9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30538E-20FA-412D-9557-20AF2224A2BC}"/>
              </a:ext>
            </a:extLst>
          </p:cNvPr>
          <p:cNvSpPr txBox="1"/>
          <p:nvPr/>
        </p:nvSpPr>
        <p:spPr>
          <a:xfrm>
            <a:off x="178207" y="817271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※</a:t>
            </a:r>
            <a:r>
              <a:rPr lang="ja-JP" altLang="en-US" sz="1200" b="1" dirty="0">
                <a:solidFill>
                  <a:schemeClr val="bg1"/>
                </a:solidFill>
              </a:rPr>
              <a:t>機種変更した場合の登録について</a:t>
            </a: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378320BD-2730-41E4-B163-BD492A139C26}"/>
              </a:ext>
            </a:extLst>
          </p:cNvPr>
          <p:cNvSpPr txBox="1"/>
          <p:nvPr/>
        </p:nvSpPr>
        <p:spPr>
          <a:xfrm>
            <a:off x="174438" y="7071519"/>
            <a:ext cx="4622511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機種変更：アドレス変更なしの場合</a:t>
            </a:r>
            <a:endParaRPr lang="en-US" altLang="ja-JP" b="1" dirty="0"/>
          </a:p>
          <a:p>
            <a:r>
              <a:rPr lang="ja-JP" altLang="en-US" dirty="0"/>
              <a:t>アプリ新規登録と同様の手順で、ユーザ登録を進めてください。</a:t>
            </a:r>
            <a:endParaRPr lang="en-US" altLang="ja-JP" dirty="0"/>
          </a:p>
          <a:p>
            <a:r>
              <a:rPr lang="ja-JP" altLang="en-US" dirty="0"/>
              <a:t>機種変更の場合、ユーザ登録画面の内容が自動入力されています。</a:t>
            </a:r>
            <a:endParaRPr lang="en-US" altLang="ja-JP" dirty="0"/>
          </a:p>
          <a:p>
            <a:r>
              <a:rPr lang="ja-JP" altLang="en-US" dirty="0"/>
              <a:t>内容に問題がないかご確認の上、登録完了まで操作を進めてください。</a:t>
            </a:r>
          </a:p>
        </p:txBody>
      </p:sp>
      <p:pic>
        <p:nvPicPr>
          <p:cNvPr id="21" name="図 20" descr="画面の領域">
            <a:extLst>
              <a:ext uri="{FF2B5EF4-FFF2-40B4-BE49-F238E27FC236}">
                <a16:creationId xmlns:a16="http://schemas.microsoft.com/office/drawing/2014/main" id="{9D19F840-3C42-41D6-9A21-50DCFE7A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6" y="4345875"/>
            <a:ext cx="1964592" cy="24260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図 21" descr="画面の領域">
            <a:extLst>
              <a:ext uri="{FF2B5EF4-FFF2-40B4-BE49-F238E27FC236}">
                <a16:creationId xmlns:a16="http://schemas.microsoft.com/office/drawing/2014/main" id="{ABAFD97C-5CAB-4426-A48D-9239BA3B0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3" y="4903683"/>
            <a:ext cx="2191247" cy="11446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" name="角丸四角形吹き出し 68">
            <a:extLst>
              <a:ext uri="{FF2B5EF4-FFF2-40B4-BE49-F238E27FC236}">
                <a16:creationId xmlns:a16="http://schemas.microsoft.com/office/drawing/2014/main" id="{E424113D-AA2A-4EFD-8ABF-0C9F05FB7ED2}"/>
              </a:ext>
            </a:extLst>
          </p:cNvPr>
          <p:cNvSpPr/>
          <p:nvPr/>
        </p:nvSpPr>
        <p:spPr>
          <a:xfrm>
            <a:off x="2685027" y="6416949"/>
            <a:ext cx="1644020" cy="447838"/>
          </a:xfrm>
          <a:prstGeom prst="wedgeRoundRectCallout">
            <a:avLst>
              <a:gd name="adj1" fmla="val -6432"/>
              <a:gd name="adj2" fmla="val -121723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新しいアドレスに</a:t>
            </a:r>
            <a:endParaRPr lang="en-US" altLang="ja-JP" sz="1050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変更して登録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65940F6-0BB2-4848-835D-4AE80B24F4DC}"/>
              </a:ext>
            </a:extLst>
          </p:cNvPr>
          <p:cNvSpPr/>
          <p:nvPr/>
        </p:nvSpPr>
        <p:spPr>
          <a:xfrm>
            <a:off x="216437" y="6459687"/>
            <a:ext cx="1964592" cy="265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F65BE9-0143-45D6-AD55-BC93E1F85874}"/>
              </a:ext>
            </a:extLst>
          </p:cNvPr>
          <p:cNvSpPr/>
          <p:nvPr/>
        </p:nvSpPr>
        <p:spPr>
          <a:xfrm>
            <a:off x="2437174" y="5057497"/>
            <a:ext cx="2223363" cy="982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D2B552E-D068-48CD-9C1F-F5317BBD4584}"/>
              </a:ext>
            </a:extLst>
          </p:cNvPr>
          <p:cNvCxnSpPr>
            <a:cxnSpLocks/>
          </p:cNvCxnSpPr>
          <p:nvPr/>
        </p:nvCxnSpPr>
        <p:spPr>
          <a:xfrm flipV="1">
            <a:off x="2214241" y="5898310"/>
            <a:ext cx="288593" cy="6942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D8F3D0-1953-4775-9399-0A2F75BC2FA7}"/>
              </a:ext>
            </a:extLst>
          </p:cNvPr>
          <p:cNvSpPr txBox="1"/>
          <p:nvPr/>
        </p:nvSpPr>
        <p:spPr>
          <a:xfrm>
            <a:off x="4937372" y="1108545"/>
            <a:ext cx="460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>
                <a:solidFill>
                  <a:srgbClr val="FF0000"/>
                </a:solidFill>
              </a:rPr>
              <a:t>iOS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dirty="0"/>
          </a:p>
          <a:p>
            <a:r>
              <a:rPr lang="en-US" altLang="ja-JP" sz="1100" dirty="0"/>
              <a:t>iOS</a:t>
            </a:r>
            <a:r>
              <a:rPr lang="ja-JP" altLang="en-US" sz="1100" dirty="0"/>
              <a:t> </a:t>
            </a:r>
            <a:r>
              <a:rPr lang="en-US" altLang="ja-JP" sz="1100" dirty="0"/>
              <a:t>12.0.1</a:t>
            </a:r>
            <a:r>
              <a:rPr lang="ja-JP" altLang="en-US" sz="1100" dirty="0"/>
              <a:t>以上が稼働しているスマートフォン</a:t>
            </a:r>
            <a:endParaRPr lang="en-US" altLang="ja-JP" sz="11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496606-756B-4BF6-8018-750439B343D3}"/>
              </a:ext>
            </a:extLst>
          </p:cNvPr>
          <p:cNvSpPr txBox="1"/>
          <p:nvPr/>
        </p:nvSpPr>
        <p:spPr>
          <a:xfrm>
            <a:off x="4911871" y="2282849"/>
            <a:ext cx="4497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>
                <a:solidFill>
                  <a:srgbClr val="FF0000"/>
                </a:solidFill>
              </a:rPr>
              <a:t>Android OS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/>
              <a:t>Android OS 7.0.1 </a:t>
            </a:r>
            <a:r>
              <a:rPr lang="ja-JP" altLang="en-US" sz="1100" dirty="0"/>
              <a:t>以上が稼働しているスマートフォン</a:t>
            </a:r>
            <a:endParaRPr lang="en-US" altLang="ja-JP" sz="1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34205C-A62E-4D38-9887-6F329669C11C}"/>
              </a:ext>
            </a:extLst>
          </p:cNvPr>
          <p:cNvSpPr txBox="1"/>
          <p:nvPr/>
        </p:nvSpPr>
        <p:spPr>
          <a:xfrm>
            <a:off x="4911871" y="3457153"/>
            <a:ext cx="4497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ja-JP" altLang="en-US" sz="1100" b="1" dirty="0">
                <a:solidFill>
                  <a:srgbClr val="FF0000"/>
                </a:solidFill>
              </a:rPr>
              <a:t>非推奨動作端末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/>
              <a:t>iPod touch</a:t>
            </a:r>
            <a:br>
              <a:rPr lang="en-US" altLang="ja-JP" sz="1100" dirty="0"/>
            </a:br>
            <a:r>
              <a:rPr lang="en-US" altLang="ja-JP" sz="1100" dirty="0"/>
              <a:t>iPad</a:t>
            </a:r>
            <a:br>
              <a:rPr lang="en-US" altLang="ja-JP" sz="1100" dirty="0"/>
            </a:br>
            <a:r>
              <a:rPr lang="en-US" altLang="ja-JP" sz="1100" dirty="0"/>
              <a:t>iOS 12.0.1</a:t>
            </a:r>
            <a:r>
              <a:rPr lang="ja-JP" altLang="en-US" sz="1100" dirty="0"/>
              <a:t>未満または</a:t>
            </a:r>
            <a:r>
              <a:rPr lang="en-US" altLang="ja-JP" sz="1100" dirty="0"/>
              <a:t>Android OS 7.0.1</a:t>
            </a:r>
            <a:r>
              <a:rPr lang="ja-JP" altLang="en-US" sz="1100" dirty="0"/>
              <a:t>未満</a:t>
            </a:r>
            <a:endParaRPr lang="en-US" altLang="ja-JP" sz="1100" b="1" dirty="0"/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968F169B-5957-29D8-8B6C-4E0E2F72EABE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5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761</Words>
  <Application>Microsoft Office PowerPoint</Application>
  <PresentationFormat>A3 297x420 mm</PresentationFormat>
  <Paragraphs>106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hosomi</dc:creator>
  <cp:lastModifiedBy>保坂奈々葉</cp:lastModifiedBy>
  <cp:revision>380</cp:revision>
  <cp:lastPrinted>2021-01-14T01:14:47Z</cp:lastPrinted>
  <dcterms:created xsi:type="dcterms:W3CDTF">2015-11-11T01:16:47Z</dcterms:created>
  <dcterms:modified xsi:type="dcterms:W3CDTF">2025-06-17T07:44:14Z</dcterms:modified>
</cp:coreProperties>
</file>