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5" r:id="rId2"/>
    <p:sldId id="266" r:id="rId3"/>
  </p:sldIdLst>
  <p:sldSz cx="9601200" cy="12801600" type="A3"/>
  <p:notesSz cx="6807200" cy="9939338"/>
  <p:defaultTextStyle>
    <a:defPPr>
      <a:defRPr lang="ja-JP"/>
    </a:defPPr>
    <a:lvl1pPr marL="0" algn="l" defTabSz="91423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17" algn="l" defTabSz="91423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35" algn="l" defTabSz="91423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352" algn="l" defTabSz="91423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470" algn="l" defTabSz="91423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587" algn="l" defTabSz="91423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705" algn="l" defTabSz="91423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822" algn="l" defTabSz="91423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6940" algn="l" defTabSz="91423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6" pos="121" userDrawn="1">
          <p15:clr>
            <a:srgbClr val="A4A3A4"/>
          </p15:clr>
        </p15:guide>
        <p15:guide id="7" pos="3024" userDrawn="1">
          <p15:clr>
            <a:srgbClr val="A4A3A4"/>
          </p15:clr>
        </p15:guide>
        <p15:guide id="8" pos="3115" userDrawn="1">
          <p15:clr>
            <a:srgbClr val="A4A3A4"/>
          </p15:clr>
        </p15:guide>
        <p15:guide id="9" pos="5927" userDrawn="1">
          <p15:clr>
            <a:srgbClr val="A4A3A4"/>
          </p15:clr>
        </p15:guide>
        <p15:guide id="10" orient="horz" pos="7978" userDrawn="1">
          <p15:clr>
            <a:srgbClr val="A4A3A4"/>
          </p15:clr>
        </p15:guide>
        <p15:guide id="11" orient="horz" pos="358" userDrawn="1">
          <p15:clr>
            <a:srgbClr val="A4A3A4"/>
          </p15:clr>
        </p15:guide>
        <p15:guide id="12" pos="293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8C8C"/>
    <a:srgbClr val="FFFFFF"/>
    <a:srgbClr val="6D6D6D"/>
    <a:srgbClr val="5C5C5C"/>
    <a:srgbClr val="F8F8F8"/>
    <a:srgbClr val="F5F5F5"/>
    <a:srgbClr val="F9F9F9"/>
    <a:srgbClr val="78BBE6"/>
    <a:srgbClr val="1B435D"/>
    <a:srgbClr val="D5E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46" autoAdjust="0"/>
    <p:restoredTop sz="94660"/>
  </p:normalViewPr>
  <p:slideViewPr>
    <p:cSldViewPr>
      <p:cViewPr varScale="1">
        <p:scale>
          <a:sx n="58" d="100"/>
          <a:sy n="58" d="100"/>
        </p:scale>
        <p:origin x="3498" y="96"/>
      </p:cViewPr>
      <p:guideLst>
        <p:guide pos="121"/>
        <p:guide pos="3024"/>
        <p:guide pos="3115"/>
        <p:guide pos="5927"/>
        <p:guide orient="horz" pos="7978"/>
        <p:guide orient="horz" pos="358"/>
        <p:guide pos="293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678" cy="498559"/>
          </a:xfrm>
          <a:prstGeom prst="rect">
            <a:avLst/>
          </a:prstGeom>
        </p:spPr>
        <p:txBody>
          <a:bodyPr vert="horz" lIns="62989" tIns="31495" rIns="62989" bIns="31495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349" y="1"/>
            <a:ext cx="2950765" cy="498559"/>
          </a:xfrm>
          <a:prstGeom prst="rect">
            <a:avLst/>
          </a:prstGeom>
        </p:spPr>
        <p:txBody>
          <a:bodyPr vert="horz" lIns="62989" tIns="31495" rIns="62989" bIns="31495" rtlCol="0"/>
          <a:lstStyle>
            <a:lvl1pPr algn="r">
              <a:defRPr sz="800"/>
            </a:lvl1pPr>
          </a:lstStyle>
          <a:p>
            <a:fld id="{48B5A219-73FD-4BB2-BD69-27C401556F15}" type="datetimeFigureOut">
              <a:rPr kumimoji="1" lang="ja-JP" altLang="en-US" smtClean="0"/>
              <a:t>2025/4/4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1425"/>
            <a:ext cx="2514600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89" tIns="31495" rIns="62989" bIns="3149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612" y="4783532"/>
            <a:ext cx="5445978" cy="3913800"/>
          </a:xfrm>
          <a:prstGeom prst="rect">
            <a:avLst/>
          </a:prstGeom>
        </p:spPr>
        <p:txBody>
          <a:bodyPr vert="horz" lIns="62989" tIns="31495" rIns="62989" bIns="3149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780"/>
            <a:ext cx="2949678" cy="498559"/>
          </a:xfrm>
          <a:prstGeom prst="rect">
            <a:avLst/>
          </a:prstGeom>
        </p:spPr>
        <p:txBody>
          <a:bodyPr vert="horz" lIns="62989" tIns="31495" rIns="62989" bIns="31495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349" y="9440780"/>
            <a:ext cx="2950765" cy="498559"/>
          </a:xfrm>
          <a:prstGeom prst="rect">
            <a:avLst/>
          </a:prstGeom>
        </p:spPr>
        <p:txBody>
          <a:bodyPr vert="horz" lIns="62989" tIns="31495" rIns="62989" bIns="31495" rtlCol="0" anchor="b"/>
          <a:lstStyle>
            <a:lvl1pPr algn="r">
              <a:defRPr sz="800"/>
            </a:lvl1pPr>
          </a:lstStyle>
          <a:p>
            <a:fld id="{1594DCA1-7421-4487-B6FD-C5C7511FFD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893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3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17" algn="l" defTabSz="91423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35" algn="l" defTabSz="91423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352" algn="l" defTabSz="91423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470" algn="l" defTabSz="91423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587" algn="l" defTabSz="91423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705" algn="l" defTabSz="91423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822" algn="l" defTabSz="91423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6940" algn="l" defTabSz="91423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20090" y="3976798"/>
            <a:ext cx="8161020" cy="2744047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6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13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20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271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33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40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47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542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5E731-F316-4A52-8436-0DE289BAAA2E}" type="datetime1">
              <a:rPr kumimoji="1" lang="ja-JP" altLang="en-US" smtClean="0"/>
              <a:t>2025/4/4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3B1-18BC-45DB-AE9F-DDCC28181E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2011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B4A2-6326-4AAC-9B92-43056C1884DD}" type="datetime1">
              <a:rPr kumimoji="1" lang="ja-JP" altLang="en-US" smtClean="0"/>
              <a:t>2025/4/4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3B1-18BC-45DB-AE9F-DDCC28181E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452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220652" y="684533"/>
            <a:ext cx="1620203" cy="1456182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60049" y="684533"/>
            <a:ext cx="4700588" cy="1456182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3CCDD-9125-4DDB-A5CA-364FC2D3468A}" type="datetime1">
              <a:rPr kumimoji="1" lang="ja-JP" altLang="en-US" smtClean="0"/>
              <a:t>2025/4/4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3B1-18BC-45DB-AE9F-DDCC28181E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88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0A7D2-306C-41CA-BA51-743C150D6B9F}" type="datetime1">
              <a:rPr kumimoji="1" lang="ja-JP" altLang="en-US" smtClean="0"/>
              <a:t>2025/4/4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3B1-18BC-45DB-AE9F-DDCC28181E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1503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58429" y="8226215"/>
            <a:ext cx="8161020" cy="2542540"/>
          </a:xfrm>
        </p:spPr>
        <p:txBody>
          <a:bodyPr anchor="t"/>
          <a:lstStyle>
            <a:lvl1pPr algn="l">
              <a:defRPr sz="2684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58429" y="5425868"/>
            <a:ext cx="8161020" cy="2800348"/>
          </a:xfrm>
        </p:spPr>
        <p:txBody>
          <a:bodyPr anchor="b"/>
          <a:lstStyle>
            <a:lvl1pPr marL="0" indent="0">
              <a:buNone/>
              <a:defRPr sz="1343">
                <a:solidFill>
                  <a:schemeClr val="tx1">
                    <a:tint val="75000"/>
                  </a:schemeClr>
                </a:solidFill>
              </a:defRPr>
            </a:lvl1pPr>
            <a:lvl2pPr marL="306779" indent="0">
              <a:buNone/>
              <a:defRPr sz="1208">
                <a:solidFill>
                  <a:schemeClr val="tx1">
                    <a:tint val="75000"/>
                  </a:schemeClr>
                </a:solidFill>
              </a:defRPr>
            </a:lvl2pPr>
            <a:lvl3pPr marL="613557" indent="0">
              <a:buNone/>
              <a:defRPr sz="1074">
                <a:solidFill>
                  <a:schemeClr val="tx1">
                    <a:tint val="75000"/>
                  </a:schemeClr>
                </a:solidFill>
              </a:defRPr>
            </a:lvl3pPr>
            <a:lvl4pPr marL="920336" indent="0">
              <a:buNone/>
              <a:defRPr sz="940">
                <a:solidFill>
                  <a:schemeClr val="tx1">
                    <a:tint val="75000"/>
                  </a:schemeClr>
                </a:solidFill>
              </a:defRPr>
            </a:lvl4pPr>
            <a:lvl5pPr marL="1227114" indent="0">
              <a:buNone/>
              <a:defRPr sz="940">
                <a:solidFill>
                  <a:schemeClr val="tx1">
                    <a:tint val="75000"/>
                  </a:schemeClr>
                </a:solidFill>
              </a:defRPr>
            </a:lvl5pPr>
            <a:lvl6pPr marL="1533892" indent="0">
              <a:buNone/>
              <a:defRPr sz="940">
                <a:solidFill>
                  <a:schemeClr val="tx1">
                    <a:tint val="75000"/>
                  </a:schemeClr>
                </a:solidFill>
              </a:defRPr>
            </a:lvl6pPr>
            <a:lvl7pPr marL="1840671" indent="0">
              <a:buNone/>
              <a:defRPr sz="940">
                <a:solidFill>
                  <a:schemeClr val="tx1">
                    <a:tint val="75000"/>
                  </a:schemeClr>
                </a:solidFill>
              </a:defRPr>
            </a:lvl7pPr>
            <a:lvl8pPr marL="2147450" indent="0">
              <a:buNone/>
              <a:defRPr sz="940">
                <a:solidFill>
                  <a:schemeClr val="tx1">
                    <a:tint val="75000"/>
                  </a:schemeClr>
                </a:solidFill>
              </a:defRPr>
            </a:lvl8pPr>
            <a:lvl9pPr marL="2454229" indent="0">
              <a:buNone/>
              <a:defRPr sz="9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3D54-2A9F-4ADD-9C7E-057CD7540C36}" type="datetime1">
              <a:rPr kumimoji="1" lang="ja-JP" altLang="en-US" smtClean="0"/>
              <a:t>2025/4/4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3B1-18BC-45DB-AE9F-DDCC28181E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5269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60049" y="3982724"/>
            <a:ext cx="3160395" cy="11263631"/>
          </a:xfrm>
        </p:spPr>
        <p:txBody>
          <a:bodyPr/>
          <a:lstStyle>
            <a:lvl1pPr>
              <a:defRPr sz="1879"/>
            </a:lvl1pPr>
            <a:lvl2pPr>
              <a:defRPr sz="1610"/>
            </a:lvl2pPr>
            <a:lvl3pPr>
              <a:defRPr sz="1343"/>
            </a:lvl3pPr>
            <a:lvl4pPr>
              <a:defRPr sz="1208"/>
            </a:lvl4pPr>
            <a:lvl5pPr>
              <a:defRPr sz="1208"/>
            </a:lvl5pPr>
            <a:lvl6pPr>
              <a:defRPr sz="1208"/>
            </a:lvl6pPr>
            <a:lvl7pPr>
              <a:defRPr sz="1208"/>
            </a:lvl7pPr>
            <a:lvl8pPr>
              <a:defRPr sz="1208"/>
            </a:lvl8pPr>
            <a:lvl9pPr>
              <a:defRPr sz="120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80464" y="3982724"/>
            <a:ext cx="3160395" cy="11263631"/>
          </a:xfrm>
        </p:spPr>
        <p:txBody>
          <a:bodyPr/>
          <a:lstStyle>
            <a:lvl1pPr>
              <a:defRPr sz="1879"/>
            </a:lvl1pPr>
            <a:lvl2pPr>
              <a:defRPr sz="1610"/>
            </a:lvl2pPr>
            <a:lvl3pPr>
              <a:defRPr sz="1343"/>
            </a:lvl3pPr>
            <a:lvl4pPr>
              <a:defRPr sz="1208"/>
            </a:lvl4pPr>
            <a:lvl5pPr>
              <a:defRPr sz="1208"/>
            </a:lvl5pPr>
            <a:lvl6pPr>
              <a:defRPr sz="1208"/>
            </a:lvl6pPr>
            <a:lvl7pPr>
              <a:defRPr sz="1208"/>
            </a:lvl7pPr>
            <a:lvl8pPr>
              <a:defRPr sz="1208"/>
            </a:lvl8pPr>
            <a:lvl9pPr>
              <a:defRPr sz="120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9C8DF-28B3-4654-BF72-C595C17D53F2}" type="datetime1">
              <a:rPr kumimoji="1" lang="ja-JP" altLang="en-US" smtClean="0"/>
              <a:t>2025/4/4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3B1-18BC-45DB-AE9F-DDCC28181E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7702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80060" y="512657"/>
            <a:ext cx="8641080" cy="21336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80062" y="2865546"/>
            <a:ext cx="4242197" cy="1194223"/>
          </a:xfrm>
        </p:spPr>
        <p:txBody>
          <a:bodyPr anchor="b"/>
          <a:lstStyle>
            <a:lvl1pPr marL="0" indent="0">
              <a:buNone/>
              <a:defRPr sz="1610" b="1"/>
            </a:lvl1pPr>
            <a:lvl2pPr marL="306779" indent="0">
              <a:buNone/>
              <a:defRPr sz="1343" b="1"/>
            </a:lvl2pPr>
            <a:lvl3pPr marL="613557" indent="0">
              <a:buNone/>
              <a:defRPr sz="1208" b="1"/>
            </a:lvl3pPr>
            <a:lvl4pPr marL="920336" indent="0">
              <a:buNone/>
              <a:defRPr sz="1074" b="1"/>
            </a:lvl4pPr>
            <a:lvl5pPr marL="1227114" indent="0">
              <a:buNone/>
              <a:defRPr sz="1074" b="1"/>
            </a:lvl5pPr>
            <a:lvl6pPr marL="1533892" indent="0">
              <a:buNone/>
              <a:defRPr sz="1074" b="1"/>
            </a:lvl6pPr>
            <a:lvl7pPr marL="1840671" indent="0">
              <a:buNone/>
              <a:defRPr sz="1074" b="1"/>
            </a:lvl7pPr>
            <a:lvl8pPr marL="2147450" indent="0">
              <a:buNone/>
              <a:defRPr sz="1074" b="1"/>
            </a:lvl8pPr>
            <a:lvl9pPr marL="2454229" indent="0">
              <a:buNone/>
              <a:defRPr sz="1074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80062" y="4059768"/>
            <a:ext cx="4242197" cy="7375738"/>
          </a:xfrm>
        </p:spPr>
        <p:txBody>
          <a:bodyPr/>
          <a:lstStyle>
            <a:lvl1pPr>
              <a:defRPr sz="1610"/>
            </a:lvl1pPr>
            <a:lvl2pPr>
              <a:defRPr sz="1343"/>
            </a:lvl2pPr>
            <a:lvl3pPr>
              <a:defRPr sz="1208"/>
            </a:lvl3pPr>
            <a:lvl4pPr>
              <a:defRPr sz="1074"/>
            </a:lvl4pPr>
            <a:lvl5pPr>
              <a:defRPr sz="1074"/>
            </a:lvl5pPr>
            <a:lvl6pPr>
              <a:defRPr sz="1074"/>
            </a:lvl6pPr>
            <a:lvl7pPr>
              <a:defRPr sz="1074"/>
            </a:lvl7pPr>
            <a:lvl8pPr>
              <a:defRPr sz="1074"/>
            </a:lvl8pPr>
            <a:lvl9pPr>
              <a:defRPr sz="107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877280" y="2865546"/>
            <a:ext cx="4243863" cy="1194223"/>
          </a:xfrm>
        </p:spPr>
        <p:txBody>
          <a:bodyPr anchor="b"/>
          <a:lstStyle>
            <a:lvl1pPr marL="0" indent="0">
              <a:buNone/>
              <a:defRPr sz="1610" b="1"/>
            </a:lvl1pPr>
            <a:lvl2pPr marL="306779" indent="0">
              <a:buNone/>
              <a:defRPr sz="1343" b="1"/>
            </a:lvl2pPr>
            <a:lvl3pPr marL="613557" indent="0">
              <a:buNone/>
              <a:defRPr sz="1208" b="1"/>
            </a:lvl3pPr>
            <a:lvl4pPr marL="920336" indent="0">
              <a:buNone/>
              <a:defRPr sz="1074" b="1"/>
            </a:lvl4pPr>
            <a:lvl5pPr marL="1227114" indent="0">
              <a:buNone/>
              <a:defRPr sz="1074" b="1"/>
            </a:lvl5pPr>
            <a:lvl6pPr marL="1533892" indent="0">
              <a:buNone/>
              <a:defRPr sz="1074" b="1"/>
            </a:lvl6pPr>
            <a:lvl7pPr marL="1840671" indent="0">
              <a:buNone/>
              <a:defRPr sz="1074" b="1"/>
            </a:lvl7pPr>
            <a:lvl8pPr marL="2147450" indent="0">
              <a:buNone/>
              <a:defRPr sz="1074" b="1"/>
            </a:lvl8pPr>
            <a:lvl9pPr marL="2454229" indent="0">
              <a:buNone/>
              <a:defRPr sz="1074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877280" y="4059768"/>
            <a:ext cx="4243863" cy="7375738"/>
          </a:xfrm>
        </p:spPr>
        <p:txBody>
          <a:bodyPr/>
          <a:lstStyle>
            <a:lvl1pPr>
              <a:defRPr sz="1610"/>
            </a:lvl1pPr>
            <a:lvl2pPr>
              <a:defRPr sz="1343"/>
            </a:lvl2pPr>
            <a:lvl3pPr>
              <a:defRPr sz="1208"/>
            </a:lvl3pPr>
            <a:lvl4pPr>
              <a:defRPr sz="1074"/>
            </a:lvl4pPr>
            <a:lvl5pPr>
              <a:defRPr sz="1074"/>
            </a:lvl5pPr>
            <a:lvl6pPr>
              <a:defRPr sz="1074"/>
            </a:lvl6pPr>
            <a:lvl7pPr>
              <a:defRPr sz="1074"/>
            </a:lvl7pPr>
            <a:lvl8pPr>
              <a:defRPr sz="1074"/>
            </a:lvl8pPr>
            <a:lvl9pPr>
              <a:defRPr sz="107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20A35-089D-405E-BF87-A13B268AE7C4}" type="datetime1">
              <a:rPr kumimoji="1" lang="ja-JP" altLang="en-US" smtClean="0"/>
              <a:t>2025/4/4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3B1-18BC-45DB-AE9F-DDCC28181E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1711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1543-9096-420B-84A7-1A1F25BAC8C2}" type="datetime1">
              <a:rPr kumimoji="1" lang="ja-JP" altLang="en-US" smtClean="0"/>
              <a:t>2025/4/4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3B1-18BC-45DB-AE9F-DDCC28181E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1434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60A04-5DD7-46E4-8873-1098B126F938}" type="datetime1">
              <a:rPr kumimoji="1" lang="ja-JP" altLang="en-US" smtClean="0"/>
              <a:t>2025/4/4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3B1-18BC-45DB-AE9F-DDCC28181E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3310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80065" y="509696"/>
            <a:ext cx="3158729" cy="2169160"/>
          </a:xfrm>
        </p:spPr>
        <p:txBody>
          <a:bodyPr anchor="b"/>
          <a:lstStyle>
            <a:lvl1pPr algn="l">
              <a:defRPr sz="1343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753805" y="509696"/>
            <a:ext cx="5367338" cy="10925812"/>
          </a:xfrm>
        </p:spPr>
        <p:txBody>
          <a:bodyPr/>
          <a:lstStyle>
            <a:lvl1pPr>
              <a:defRPr sz="2147"/>
            </a:lvl1pPr>
            <a:lvl2pPr>
              <a:defRPr sz="1879"/>
            </a:lvl2pPr>
            <a:lvl3pPr>
              <a:defRPr sz="1610"/>
            </a:lvl3pPr>
            <a:lvl4pPr>
              <a:defRPr sz="1343"/>
            </a:lvl4pPr>
            <a:lvl5pPr>
              <a:defRPr sz="1343"/>
            </a:lvl5pPr>
            <a:lvl6pPr>
              <a:defRPr sz="1343"/>
            </a:lvl6pPr>
            <a:lvl7pPr>
              <a:defRPr sz="1343"/>
            </a:lvl7pPr>
            <a:lvl8pPr>
              <a:defRPr sz="1343"/>
            </a:lvl8pPr>
            <a:lvl9pPr>
              <a:defRPr sz="134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80065" y="2678856"/>
            <a:ext cx="3158729" cy="8756651"/>
          </a:xfrm>
        </p:spPr>
        <p:txBody>
          <a:bodyPr/>
          <a:lstStyle>
            <a:lvl1pPr marL="0" indent="0">
              <a:buNone/>
              <a:defRPr sz="940"/>
            </a:lvl1pPr>
            <a:lvl2pPr marL="306779" indent="0">
              <a:buNone/>
              <a:defRPr sz="805"/>
            </a:lvl2pPr>
            <a:lvl3pPr marL="613557" indent="0">
              <a:buNone/>
              <a:defRPr sz="671"/>
            </a:lvl3pPr>
            <a:lvl4pPr marL="920336" indent="0">
              <a:buNone/>
              <a:defRPr sz="604"/>
            </a:lvl4pPr>
            <a:lvl5pPr marL="1227114" indent="0">
              <a:buNone/>
              <a:defRPr sz="604"/>
            </a:lvl5pPr>
            <a:lvl6pPr marL="1533892" indent="0">
              <a:buNone/>
              <a:defRPr sz="604"/>
            </a:lvl6pPr>
            <a:lvl7pPr marL="1840671" indent="0">
              <a:buNone/>
              <a:defRPr sz="604"/>
            </a:lvl7pPr>
            <a:lvl8pPr marL="2147450" indent="0">
              <a:buNone/>
              <a:defRPr sz="604"/>
            </a:lvl8pPr>
            <a:lvl9pPr marL="2454229" indent="0">
              <a:buNone/>
              <a:defRPr sz="60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5008E-74DC-438C-81EA-0172A249631A}" type="datetime1">
              <a:rPr kumimoji="1" lang="ja-JP" altLang="en-US" smtClean="0"/>
              <a:t>2025/4/4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3B1-18BC-45DB-AE9F-DDCC28181E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9044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2"/>
          </a:xfrm>
        </p:spPr>
        <p:txBody>
          <a:bodyPr anchor="b"/>
          <a:lstStyle>
            <a:lvl1pPr algn="l">
              <a:defRPr sz="1343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/>
          <a:lstStyle>
            <a:lvl1pPr marL="0" indent="0">
              <a:buNone/>
              <a:defRPr sz="2147"/>
            </a:lvl1pPr>
            <a:lvl2pPr marL="306779" indent="0">
              <a:buNone/>
              <a:defRPr sz="1879"/>
            </a:lvl2pPr>
            <a:lvl3pPr marL="613557" indent="0">
              <a:buNone/>
              <a:defRPr sz="1610"/>
            </a:lvl3pPr>
            <a:lvl4pPr marL="920336" indent="0">
              <a:buNone/>
              <a:defRPr sz="1343"/>
            </a:lvl4pPr>
            <a:lvl5pPr marL="1227114" indent="0">
              <a:buNone/>
              <a:defRPr sz="1343"/>
            </a:lvl5pPr>
            <a:lvl6pPr marL="1533892" indent="0">
              <a:buNone/>
              <a:defRPr sz="1343"/>
            </a:lvl6pPr>
            <a:lvl7pPr marL="1840671" indent="0">
              <a:buNone/>
              <a:defRPr sz="1343"/>
            </a:lvl7pPr>
            <a:lvl8pPr marL="2147450" indent="0">
              <a:buNone/>
              <a:defRPr sz="1343"/>
            </a:lvl8pPr>
            <a:lvl9pPr marL="2454229" indent="0">
              <a:buNone/>
              <a:defRPr sz="1343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881902" y="10019033"/>
            <a:ext cx="5760720" cy="1502408"/>
          </a:xfrm>
        </p:spPr>
        <p:txBody>
          <a:bodyPr/>
          <a:lstStyle>
            <a:lvl1pPr marL="0" indent="0">
              <a:buNone/>
              <a:defRPr sz="940"/>
            </a:lvl1pPr>
            <a:lvl2pPr marL="306779" indent="0">
              <a:buNone/>
              <a:defRPr sz="805"/>
            </a:lvl2pPr>
            <a:lvl3pPr marL="613557" indent="0">
              <a:buNone/>
              <a:defRPr sz="671"/>
            </a:lvl3pPr>
            <a:lvl4pPr marL="920336" indent="0">
              <a:buNone/>
              <a:defRPr sz="604"/>
            </a:lvl4pPr>
            <a:lvl5pPr marL="1227114" indent="0">
              <a:buNone/>
              <a:defRPr sz="604"/>
            </a:lvl5pPr>
            <a:lvl6pPr marL="1533892" indent="0">
              <a:buNone/>
              <a:defRPr sz="604"/>
            </a:lvl6pPr>
            <a:lvl7pPr marL="1840671" indent="0">
              <a:buNone/>
              <a:defRPr sz="604"/>
            </a:lvl7pPr>
            <a:lvl8pPr marL="2147450" indent="0">
              <a:buNone/>
              <a:defRPr sz="604"/>
            </a:lvl8pPr>
            <a:lvl9pPr marL="2454229" indent="0">
              <a:buNone/>
              <a:defRPr sz="60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BE813-857C-4B0A-A1F8-00E6D9B78D19}" type="datetime1">
              <a:rPr kumimoji="1" lang="ja-JP" altLang="en-US" smtClean="0"/>
              <a:t>2025/4/4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3B1-18BC-45DB-AE9F-DDCC28181E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8442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80060" y="512657"/>
            <a:ext cx="8641080" cy="21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80060" y="2987043"/>
            <a:ext cx="8641080" cy="8448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80060" y="11865192"/>
            <a:ext cx="2240280" cy="6815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35A3C-7E97-4CF4-842D-CAF978AC2B55}" type="datetime1">
              <a:rPr kumimoji="1" lang="ja-JP" altLang="en-US" smtClean="0"/>
              <a:t>2025/4/4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0410" y="11865192"/>
            <a:ext cx="3040380" cy="6815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80860" y="11865192"/>
            <a:ext cx="2240280" cy="6815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373B1-18BC-45DB-AE9F-DDCC28181E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2813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613557" rtl="0" eaLnBrk="1" latinLnBrk="0" hangingPunct="1">
        <a:spcBef>
          <a:spcPct val="0"/>
        </a:spcBef>
        <a:buNone/>
        <a:defRPr kumimoji="1" sz="29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084" indent="-230084" algn="l" defTabSz="6135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47" kern="1200">
          <a:solidFill>
            <a:schemeClr val="tx1"/>
          </a:solidFill>
          <a:latin typeface="+mn-lt"/>
          <a:ea typeface="+mn-ea"/>
          <a:cs typeface="+mn-cs"/>
        </a:defRPr>
      </a:lvl1pPr>
      <a:lvl2pPr marL="498515" indent="-191737" algn="l" defTabSz="61355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879" kern="1200">
          <a:solidFill>
            <a:schemeClr val="tx1"/>
          </a:solidFill>
          <a:latin typeface="+mn-lt"/>
          <a:ea typeface="+mn-ea"/>
          <a:cs typeface="+mn-cs"/>
        </a:defRPr>
      </a:lvl2pPr>
      <a:lvl3pPr marL="766946" indent="-153390" algn="l" defTabSz="6135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10" kern="1200">
          <a:solidFill>
            <a:schemeClr val="tx1"/>
          </a:solidFill>
          <a:latin typeface="+mn-lt"/>
          <a:ea typeface="+mn-ea"/>
          <a:cs typeface="+mn-cs"/>
        </a:defRPr>
      </a:lvl3pPr>
      <a:lvl4pPr marL="1073726" indent="-153390" algn="l" defTabSz="61355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343" kern="1200">
          <a:solidFill>
            <a:schemeClr val="tx1"/>
          </a:solidFill>
          <a:latin typeface="+mn-lt"/>
          <a:ea typeface="+mn-ea"/>
          <a:cs typeface="+mn-cs"/>
        </a:defRPr>
      </a:lvl4pPr>
      <a:lvl5pPr marL="1380503" indent="-153390" algn="l" defTabSz="613557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343" kern="1200">
          <a:solidFill>
            <a:schemeClr val="tx1"/>
          </a:solidFill>
          <a:latin typeface="+mn-lt"/>
          <a:ea typeface="+mn-ea"/>
          <a:cs typeface="+mn-cs"/>
        </a:defRPr>
      </a:lvl5pPr>
      <a:lvl6pPr marL="1687282" indent="-153390" algn="l" defTabSz="6135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43" kern="1200">
          <a:solidFill>
            <a:schemeClr val="tx1"/>
          </a:solidFill>
          <a:latin typeface="+mn-lt"/>
          <a:ea typeface="+mn-ea"/>
          <a:cs typeface="+mn-cs"/>
        </a:defRPr>
      </a:lvl6pPr>
      <a:lvl7pPr marL="1994060" indent="-153390" algn="l" defTabSz="6135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43" kern="1200">
          <a:solidFill>
            <a:schemeClr val="tx1"/>
          </a:solidFill>
          <a:latin typeface="+mn-lt"/>
          <a:ea typeface="+mn-ea"/>
          <a:cs typeface="+mn-cs"/>
        </a:defRPr>
      </a:lvl7pPr>
      <a:lvl8pPr marL="2300838" indent="-153390" algn="l" defTabSz="6135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43" kern="1200">
          <a:solidFill>
            <a:schemeClr val="tx1"/>
          </a:solidFill>
          <a:latin typeface="+mn-lt"/>
          <a:ea typeface="+mn-ea"/>
          <a:cs typeface="+mn-cs"/>
        </a:defRPr>
      </a:lvl8pPr>
      <a:lvl9pPr marL="2607617" indent="-153390" algn="l" defTabSz="61355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13557" rtl="0" eaLnBrk="1" latinLnBrk="0" hangingPunct="1">
        <a:defRPr kumimoji="1" sz="1208" kern="1200">
          <a:solidFill>
            <a:schemeClr val="tx1"/>
          </a:solidFill>
          <a:latin typeface="+mn-lt"/>
          <a:ea typeface="+mn-ea"/>
          <a:cs typeface="+mn-cs"/>
        </a:defRPr>
      </a:lvl1pPr>
      <a:lvl2pPr marL="306779" algn="l" defTabSz="613557" rtl="0" eaLnBrk="1" latinLnBrk="0" hangingPunct="1">
        <a:defRPr kumimoji="1" sz="1208" kern="1200">
          <a:solidFill>
            <a:schemeClr val="tx1"/>
          </a:solidFill>
          <a:latin typeface="+mn-lt"/>
          <a:ea typeface="+mn-ea"/>
          <a:cs typeface="+mn-cs"/>
        </a:defRPr>
      </a:lvl2pPr>
      <a:lvl3pPr marL="613557" algn="l" defTabSz="613557" rtl="0" eaLnBrk="1" latinLnBrk="0" hangingPunct="1">
        <a:defRPr kumimoji="1" sz="1208" kern="1200">
          <a:solidFill>
            <a:schemeClr val="tx1"/>
          </a:solidFill>
          <a:latin typeface="+mn-lt"/>
          <a:ea typeface="+mn-ea"/>
          <a:cs typeface="+mn-cs"/>
        </a:defRPr>
      </a:lvl3pPr>
      <a:lvl4pPr marL="920336" algn="l" defTabSz="613557" rtl="0" eaLnBrk="1" latinLnBrk="0" hangingPunct="1">
        <a:defRPr kumimoji="1" sz="1208" kern="1200">
          <a:solidFill>
            <a:schemeClr val="tx1"/>
          </a:solidFill>
          <a:latin typeface="+mn-lt"/>
          <a:ea typeface="+mn-ea"/>
          <a:cs typeface="+mn-cs"/>
        </a:defRPr>
      </a:lvl4pPr>
      <a:lvl5pPr marL="1227114" algn="l" defTabSz="613557" rtl="0" eaLnBrk="1" latinLnBrk="0" hangingPunct="1">
        <a:defRPr kumimoji="1" sz="1208" kern="1200">
          <a:solidFill>
            <a:schemeClr val="tx1"/>
          </a:solidFill>
          <a:latin typeface="+mn-lt"/>
          <a:ea typeface="+mn-ea"/>
          <a:cs typeface="+mn-cs"/>
        </a:defRPr>
      </a:lvl5pPr>
      <a:lvl6pPr marL="1533892" algn="l" defTabSz="613557" rtl="0" eaLnBrk="1" latinLnBrk="0" hangingPunct="1">
        <a:defRPr kumimoji="1" sz="1208" kern="1200">
          <a:solidFill>
            <a:schemeClr val="tx1"/>
          </a:solidFill>
          <a:latin typeface="+mn-lt"/>
          <a:ea typeface="+mn-ea"/>
          <a:cs typeface="+mn-cs"/>
        </a:defRPr>
      </a:lvl6pPr>
      <a:lvl7pPr marL="1840671" algn="l" defTabSz="613557" rtl="0" eaLnBrk="1" latinLnBrk="0" hangingPunct="1">
        <a:defRPr kumimoji="1" sz="1208" kern="1200">
          <a:solidFill>
            <a:schemeClr val="tx1"/>
          </a:solidFill>
          <a:latin typeface="+mn-lt"/>
          <a:ea typeface="+mn-ea"/>
          <a:cs typeface="+mn-cs"/>
        </a:defRPr>
      </a:lvl7pPr>
      <a:lvl8pPr marL="2147450" algn="l" defTabSz="613557" rtl="0" eaLnBrk="1" latinLnBrk="0" hangingPunct="1">
        <a:defRPr kumimoji="1" sz="1208" kern="1200">
          <a:solidFill>
            <a:schemeClr val="tx1"/>
          </a:solidFill>
          <a:latin typeface="+mn-lt"/>
          <a:ea typeface="+mn-ea"/>
          <a:cs typeface="+mn-cs"/>
        </a:defRPr>
      </a:lvl8pPr>
      <a:lvl9pPr marL="2454229" algn="l" defTabSz="613557" rtl="0" eaLnBrk="1" latinLnBrk="0" hangingPunct="1">
        <a:defRPr kumimoji="1" sz="120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tmp"/><Relationship Id="rId7" Type="http://schemas.openxmlformats.org/officeDocument/2006/relationships/image" Target="../media/image6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tmp"/><Relationship Id="rId5" Type="http://schemas.openxmlformats.org/officeDocument/2006/relationships/image" Target="../media/image4.tmp"/><Relationship Id="rId4" Type="http://schemas.openxmlformats.org/officeDocument/2006/relationships/image" Target="../media/image3.tm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テキスト ボックス 4">
            <a:extLst>
              <a:ext uri="{FF2B5EF4-FFF2-40B4-BE49-F238E27FC236}">
                <a16:creationId xmlns:a16="http://schemas.microsoft.com/office/drawing/2014/main" id="{ACF1801A-BB86-4629-84EF-ABD1D4248C52}"/>
              </a:ext>
            </a:extLst>
          </p:cNvPr>
          <p:cNvSpPr txBox="1"/>
          <p:nvPr/>
        </p:nvSpPr>
        <p:spPr>
          <a:xfrm>
            <a:off x="4950805" y="9575829"/>
            <a:ext cx="2062629" cy="56938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00000"/>
              </a:lnSpc>
            </a:pPr>
            <a:r>
              <a:rPr lang="ja-JP" altLang="en-US" b="1" dirty="0">
                <a:solidFill>
                  <a:srgbClr val="FF0000"/>
                </a:solidFill>
              </a:rPr>
              <a:t>　　</a:t>
            </a:r>
            <a:r>
              <a:rPr lang="ja-JP" altLang="en-US" dirty="0"/>
              <a:t>所属（任意）</a:t>
            </a:r>
            <a:endParaRPr lang="en-US" altLang="ja-JP" dirty="0"/>
          </a:p>
          <a:p>
            <a:r>
              <a:rPr lang="ja-JP" altLang="en-US" sz="900" dirty="0"/>
              <a:t>該当するものにチェックをつけます。</a:t>
            </a:r>
          </a:p>
        </p:txBody>
      </p:sp>
      <p:sp>
        <p:nvSpPr>
          <p:cNvPr id="87" name="テキスト ボックス 4">
            <a:extLst>
              <a:ext uri="{FF2B5EF4-FFF2-40B4-BE49-F238E27FC236}">
                <a16:creationId xmlns:a16="http://schemas.microsoft.com/office/drawing/2014/main" id="{87428124-8B48-4C37-8610-89DCDC7D4BE4}"/>
              </a:ext>
            </a:extLst>
          </p:cNvPr>
          <p:cNvSpPr txBox="1"/>
          <p:nvPr/>
        </p:nvSpPr>
        <p:spPr>
          <a:xfrm>
            <a:off x="4950805" y="7776014"/>
            <a:ext cx="2062629" cy="56938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00000"/>
              </a:lnSpc>
            </a:pPr>
            <a:r>
              <a:rPr lang="ja-JP" altLang="en-US" b="1" dirty="0">
                <a:solidFill>
                  <a:srgbClr val="FF0000"/>
                </a:solidFill>
              </a:rPr>
              <a:t>　　</a:t>
            </a:r>
            <a:r>
              <a:rPr lang="ja-JP" altLang="en-US" dirty="0"/>
              <a:t>緊急連絡先（任意）</a:t>
            </a:r>
            <a:endParaRPr lang="en-US" altLang="ja-JP" dirty="0"/>
          </a:p>
          <a:p>
            <a:endParaRPr lang="en-US" altLang="ja-JP" sz="900" dirty="0"/>
          </a:p>
        </p:txBody>
      </p:sp>
      <p:sp>
        <p:nvSpPr>
          <p:cNvPr id="86" name="テキスト ボックス 4">
            <a:extLst>
              <a:ext uri="{FF2B5EF4-FFF2-40B4-BE49-F238E27FC236}">
                <a16:creationId xmlns:a16="http://schemas.microsoft.com/office/drawing/2014/main" id="{D9072A04-BF41-4AB5-B9B4-FB46C0E57422}"/>
              </a:ext>
            </a:extLst>
          </p:cNvPr>
          <p:cNvSpPr txBox="1"/>
          <p:nvPr/>
        </p:nvSpPr>
        <p:spPr>
          <a:xfrm>
            <a:off x="4950805" y="6917050"/>
            <a:ext cx="2116088" cy="707886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00000"/>
              </a:lnSpc>
            </a:pPr>
            <a:r>
              <a:rPr lang="ja-JP" altLang="en-US" b="1" dirty="0">
                <a:solidFill>
                  <a:srgbClr val="FF0000"/>
                </a:solidFill>
              </a:rPr>
              <a:t>　　</a:t>
            </a:r>
            <a:r>
              <a:rPr lang="ja-JP" altLang="en-US" dirty="0"/>
              <a:t>氏名ふりがな（必須）</a:t>
            </a:r>
            <a:endParaRPr lang="en-US" altLang="ja-JP" dirty="0"/>
          </a:p>
          <a:p>
            <a:r>
              <a:rPr lang="ja-JP" altLang="en-US" sz="900" dirty="0"/>
              <a:t>姓名のスペースは、なくても構いません。</a:t>
            </a:r>
            <a:endParaRPr lang="en-US" altLang="ja-JP" sz="900" dirty="0"/>
          </a:p>
        </p:txBody>
      </p:sp>
      <p:sp>
        <p:nvSpPr>
          <p:cNvPr id="85" name="テキスト ボックス 4">
            <a:extLst>
              <a:ext uri="{FF2B5EF4-FFF2-40B4-BE49-F238E27FC236}">
                <a16:creationId xmlns:a16="http://schemas.microsoft.com/office/drawing/2014/main" id="{71D2348B-C4AE-461B-AB47-65E1220D675F}"/>
              </a:ext>
            </a:extLst>
          </p:cNvPr>
          <p:cNvSpPr txBox="1"/>
          <p:nvPr/>
        </p:nvSpPr>
        <p:spPr>
          <a:xfrm>
            <a:off x="4942423" y="5376341"/>
            <a:ext cx="2062629" cy="153888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00000"/>
              </a:lnSpc>
            </a:pPr>
            <a:r>
              <a:rPr lang="ja-JP" altLang="en-US" b="1" dirty="0">
                <a:solidFill>
                  <a:srgbClr val="FF0000"/>
                </a:solidFill>
              </a:rPr>
              <a:t>　　</a:t>
            </a:r>
            <a:r>
              <a:rPr lang="ja-JP" altLang="en-US" dirty="0"/>
              <a:t>ユーザコード（必須）</a:t>
            </a:r>
            <a:endParaRPr lang="en-US" altLang="ja-JP" dirty="0"/>
          </a:p>
          <a:p>
            <a:r>
              <a:rPr lang="ja-JP" altLang="en-US" sz="900" dirty="0"/>
              <a:t>半角英数字で入力します。</a:t>
            </a:r>
            <a:endParaRPr lang="en-US" altLang="ja-JP" sz="900" dirty="0"/>
          </a:p>
          <a:p>
            <a:r>
              <a:rPr lang="ja-JP" altLang="en-US" sz="900" dirty="0"/>
              <a:t>（社員番号など）</a:t>
            </a:r>
            <a:endParaRPr lang="en-US" altLang="ja-JP" sz="900" dirty="0"/>
          </a:p>
          <a:p>
            <a:endParaRPr lang="en-US" altLang="ja-JP" sz="900" dirty="0"/>
          </a:p>
          <a:p>
            <a:r>
              <a:rPr lang="ja-JP" altLang="en-US" sz="900" dirty="0"/>
              <a:t>■グループ</a:t>
            </a:r>
            <a:endParaRPr lang="en-US" altLang="ja-JP" sz="900" dirty="0"/>
          </a:p>
          <a:p>
            <a:r>
              <a:rPr lang="ja-JP" altLang="en-US" sz="900" dirty="0"/>
              <a:t>自動入力されています。</a:t>
            </a:r>
            <a:endParaRPr lang="en-US" altLang="ja-JP" sz="900" dirty="0"/>
          </a:p>
          <a:p>
            <a:endParaRPr lang="en-US" altLang="ja-JP" sz="900" dirty="0"/>
          </a:p>
          <a:p>
            <a:r>
              <a:rPr lang="ja-JP" altLang="en-US" sz="900" dirty="0"/>
              <a:t>■氏名</a:t>
            </a:r>
            <a:endParaRPr lang="en-US" altLang="ja-JP" sz="900" dirty="0"/>
          </a:p>
          <a:p>
            <a:r>
              <a:rPr lang="ja-JP" altLang="en-US" sz="900" dirty="0"/>
              <a:t>自動入力されています。</a:t>
            </a:r>
            <a:endParaRPr lang="en-US" altLang="ja-JP" dirty="0"/>
          </a:p>
        </p:txBody>
      </p:sp>
      <p:pic>
        <p:nvPicPr>
          <p:cNvPr id="3" name="図 2" descr="画面の領域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91" y="6273669"/>
            <a:ext cx="1844885" cy="125843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pic>
        <p:nvPicPr>
          <p:cNvPr id="14" name="図 13" descr="画面の領域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568" y="1357993"/>
            <a:ext cx="2148969" cy="2997946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6" name="テキスト ボックス 5"/>
          <p:cNvSpPr txBox="1"/>
          <p:nvPr/>
        </p:nvSpPr>
        <p:spPr>
          <a:xfrm>
            <a:off x="192088" y="229456"/>
            <a:ext cx="43926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/>
              <a:t>「安否コール」登録手順書</a:t>
            </a:r>
            <a:endParaRPr lang="en-US" altLang="ja-JP" sz="1600" b="1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92088" y="571195"/>
            <a:ext cx="4464050" cy="276999"/>
          </a:xfrm>
          <a:prstGeom prst="rect">
            <a:avLst/>
          </a:prstGeom>
          <a:solidFill>
            <a:srgbClr val="1B435D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8000" tIns="72000" rtlCol="0" anchor="ctr" anchorCtr="0">
            <a:noAutofit/>
          </a:bodyPr>
          <a:lstStyle/>
          <a:p>
            <a:r>
              <a:rPr lang="ja-JP" altLang="en-US" sz="1200" b="1" dirty="0">
                <a:solidFill>
                  <a:schemeClr val="bg1"/>
                </a:solidFill>
              </a:rPr>
              <a:t>＜</a:t>
            </a:r>
            <a:r>
              <a:rPr lang="en-US" altLang="ja-JP" sz="1200" b="1" dirty="0">
                <a:solidFill>
                  <a:schemeClr val="bg1"/>
                </a:solidFill>
              </a:rPr>
              <a:t>STEP</a:t>
            </a:r>
            <a:r>
              <a:rPr lang="ja-JP" altLang="en-US" sz="1200" b="1" dirty="0">
                <a:solidFill>
                  <a:schemeClr val="bg1"/>
                </a:solidFill>
              </a:rPr>
              <a:t>１＞登録用　空メールを送信 </a:t>
            </a:r>
          </a:p>
        </p:txBody>
      </p:sp>
      <p:cxnSp>
        <p:nvCxnSpPr>
          <p:cNvPr id="10" name="直線コネクタ 9"/>
          <p:cNvCxnSpPr>
            <a:cxnSpLocks/>
          </p:cNvCxnSpPr>
          <p:nvPr/>
        </p:nvCxnSpPr>
        <p:spPr>
          <a:xfrm>
            <a:off x="4797276" y="568325"/>
            <a:ext cx="1" cy="1209285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4"/>
          <p:cNvSpPr txBox="1"/>
          <p:nvPr/>
        </p:nvSpPr>
        <p:spPr>
          <a:xfrm>
            <a:off x="192088" y="1042444"/>
            <a:ext cx="4392612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b="1" dirty="0"/>
              <a:t>①</a:t>
            </a:r>
            <a:r>
              <a:rPr lang="ja-JP" altLang="en-US" dirty="0"/>
              <a:t>以下のドメインを許可するよう設定します。</a:t>
            </a:r>
            <a:endParaRPr lang="en-US" altLang="ja-JP" dirty="0"/>
          </a:p>
        </p:txBody>
      </p:sp>
      <p:sp>
        <p:nvSpPr>
          <p:cNvPr id="13" name="テキスト ボックス 4"/>
          <p:cNvSpPr txBox="1"/>
          <p:nvPr/>
        </p:nvSpPr>
        <p:spPr>
          <a:xfrm>
            <a:off x="192088" y="2250739"/>
            <a:ext cx="4391534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b="1" dirty="0"/>
              <a:t>②</a:t>
            </a:r>
            <a:r>
              <a:rPr lang="ja-JP" altLang="en-US" dirty="0"/>
              <a:t>下図の</a:t>
            </a:r>
            <a:r>
              <a:rPr lang="en-US" altLang="ja-JP" dirty="0"/>
              <a:t>QR</a:t>
            </a:r>
            <a:r>
              <a:rPr lang="ja-JP" altLang="en-US" dirty="0"/>
              <a:t>コードを読み取ります。</a:t>
            </a:r>
            <a:r>
              <a:rPr lang="ja-JP" altLang="en-US" b="1" dirty="0">
                <a:solidFill>
                  <a:srgbClr val="F99F48"/>
                </a:solidFill>
              </a:rPr>
              <a:t>（</a:t>
            </a:r>
            <a:r>
              <a:rPr lang="en-US" altLang="ja-JP" b="1" dirty="0">
                <a:solidFill>
                  <a:srgbClr val="F99F48"/>
                </a:solidFill>
              </a:rPr>
              <a:t>※</a:t>
            </a:r>
            <a:r>
              <a:rPr lang="ja-JP" altLang="en-US" b="1" dirty="0">
                <a:solidFill>
                  <a:srgbClr val="F99F48"/>
                </a:solidFill>
              </a:rPr>
              <a:t>）</a:t>
            </a:r>
            <a:endParaRPr kumimoji="1" lang="ja-JP" altLang="en-US" b="1" dirty="0">
              <a:solidFill>
                <a:srgbClr val="F99F48"/>
              </a:solidFill>
            </a:endParaRPr>
          </a:p>
        </p:txBody>
      </p:sp>
      <p:sp>
        <p:nvSpPr>
          <p:cNvPr id="16" name="テキスト ボックス 4"/>
          <p:cNvSpPr txBox="1"/>
          <p:nvPr/>
        </p:nvSpPr>
        <p:spPr>
          <a:xfrm>
            <a:off x="192088" y="3331502"/>
            <a:ext cx="4392612" cy="43088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b="1" dirty="0"/>
              <a:t>③</a:t>
            </a:r>
            <a:r>
              <a:rPr lang="ja-JP" altLang="en-US" dirty="0"/>
              <a:t>アドレスが表示されるので、メール送信するツールを選択します。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画面は一例です。利用される端末により、表示画面は異なります。</a:t>
            </a:r>
          </a:p>
        </p:txBody>
      </p:sp>
      <p:sp>
        <p:nvSpPr>
          <p:cNvPr id="18" name="テキスト ボックス 4"/>
          <p:cNvSpPr txBox="1"/>
          <p:nvPr/>
        </p:nvSpPr>
        <p:spPr>
          <a:xfrm>
            <a:off x="193504" y="6254050"/>
            <a:ext cx="2445930" cy="43088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b="1" dirty="0"/>
              <a:t>④</a:t>
            </a:r>
            <a:r>
              <a:rPr lang="ja-JP" altLang="en-US" dirty="0"/>
              <a:t>メール作成画面が表示されるので、そのまま「送信」します。</a:t>
            </a:r>
            <a:endParaRPr kumimoji="1" lang="ja-JP" altLang="en-US" b="0" dirty="0"/>
          </a:p>
        </p:txBody>
      </p:sp>
      <p:sp>
        <p:nvSpPr>
          <p:cNvPr id="21" name="テキスト ボックス 4"/>
          <p:cNvSpPr txBox="1"/>
          <p:nvPr/>
        </p:nvSpPr>
        <p:spPr>
          <a:xfrm>
            <a:off x="184992" y="7672844"/>
            <a:ext cx="4281876" cy="60016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b="1" dirty="0">
                <a:solidFill>
                  <a:srgbClr val="F99F48"/>
                </a:solidFill>
              </a:rPr>
              <a:t>※QR</a:t>
            </a:r>
            <a:r>
              <a:rPr lang="ja-JP" altLang="en-US" b="1" dirty="0">
                <a:solidFill>
                  <a:srgbClr val="F99F48"/>
                </a:solidFill>
              </a:rPr>
              <a:t>コードが読み取れない場合</a:t>
            </a:r>
            <a:endParaRPr lang="en-US" altLang="ja-JP" b="1" dirty="0">
              <a:solidFill>
                <a:srgbClr val="F99F48"/>
              </a:solidFill>
            </a:endParaRPr>
          </a:p>
          <a:p>
            <a:r>
              <a:rPr lang="ja-JP" altLang="en-US" dirty="0"/>
              <a:t>下記のメールアドレスをメール作成画面に直接入力し、「送信」します。</a:t>
            </a:r>
          </a:p>
        </p:txBody>
      </p:sp>
      <p:sp>
        <p:nvSpPr>
          <p:cNvPr id="23" name="テキスト ボックス 4"/>
          <p:cNvSpPr txBox="1"/>
          <p:nvPr/>
        </p:nvSpPr>
        <p:spPr>
          <a:xfrm>
            <a:off x="192088" y="9514111"/>
            <a:ext cx="4391534" cy="43088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b="1" dirty="0"/>
              <a:t>⑤</a:t>
            </a:r>
            <a:r>
              <a:rPr lang="ja-JP" altLang="en-US" dirty="0"/>
              <a:t>自動返信されたメールを開き、メール本文の</a:t>
            </a:r>
            <a:r>
              <a:rPr lang="en-US" altLang="ja-JP" dirty="0"/>
              <a:t>URL</a:t>
            </a:r>
            <a:r>
              <a:rPr lang="ja-JP" altLang="en-US" dirty="0"/>
              <a:t>にアクセスします。</a:t>
            </a:r>
            <a:endParaRPr kumimoji="1" lang="ja-JP" altLang="en-US" b="0" dirty="0"/>
          </a:p>
        </p:txBody>
      </p:sp>
      <p:sp>
        <p:nvSpPr>
          <p:cNvPr id="24" name="テキスト ボックス 4"/>
          <p:cNvSpPr txBox="1"/>
          <p:nvPr/>
        </p:nvSpPr>
        <p:spPr>
          <a:xfrm>
            <a:off x="4954975" y="1360240"/>
            <a:ext cx="2306885" cy="984885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00000"/>
              </a:lnSpc>
            </a:pPr>
            <a:r>
              <a:rPr lang="ja-JP" altLang="en-US" dirty="0"/>
              <a:t>　　グループ</a:t>
            </a:r>
            <a:endParaRPr lang="en-US" altLang="ja-JP" dirty="0"/>
          </a:p>
          <a:p>
            <a:r>
              <a:rPr lang="ja-JP" altLang="en-US" sz="900" dirty="0"/>
              <a:t>「選択」ボタンからグループ一覧を表示し、該当するグループ名を選択します。</a:t>
            </a:r>
            <a:endParaRPr lang="en-US" altLang="ja-JP" sz="900" dirty="0"/>
          </a:p>
          <a:p>
            <a:r>
              <a:rPr lang="en-US" altLang="ja-JP" sz="900" dirty="0">
                <a:solidFill>
                  <a:srgbClr val="F99F48"/>
                </a:solidFill>
              </a:rPr>
              <a:t>※</a:t>
            </a:r>
            <a:r>
              <a:rPr lang="ja-JP" altLang="en-US" sz="900" dirty="0">
                <a:solidFill>
                  <a:srgbClr val="F99F48"/>
                </a:solidFill>
              </a:rPr>
              <a:t>グループ用</a:t>
            </a:r>
            <a:r>
              <a:rPr lang="en-US" altLang="ja-JP" sz="900" dirty="0">
                <a:solidFill>
                  <a:srgbClr val="F99F48"/>
                </a:solidFill>
              </a:rPr>
              <a:t>QR</a:t>
            </a:r>
            <a:r>
              <a:rPr lang="ja-JP" altLang="en-US" sz="900" dirty="0">
                <a:solidFill>
                  <a:srgbClr val="F99F48"/>
                </a:solidFill>
              </a:rPr>
              <a:t>コードを読み取った場合は、自動入力されています。</a:t>
            </a:r>
            <a:endParaRPr lang="en-US" altLang="ja-JP" sz="900" dirty="0">
              <a:solidFill>
                <a:srgbClr val="F99F48"/>
              </a:solidFill>
            </a:endParaRPr>
          </a:p>
        </p:txBody>
      </p:sp>
      <p:sp>
        <p:nvSpPr>
          <p:cNvPr id="26" name="テキスト ボックス 4"/>
          <p:cNvSpPr txBox="1"/>
          <p:nvPr/>
        </p:nvSpPr>
        <p:spPr>
          <a:xfrm>
            <a:off x="4950805" y="5107623"/>
            <a:ext cx="4457732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b="1" dirty="0"/>
              <a:t>⑦</a:t>
            </a:r>
            <a:r>
              <a:rPr lang="ja-JP" altLang="en-US" dirty="0"/>
              <a:t>「ユーザ登録」画面が表示されます。</a:t>
            </a:r>
            <a:endParaRPr lang="en-US" altLang="ja-JP" dirty="0"/>
          </a:p>
        </p:txBody>
      </p:sp>
      <p:sp>
        <p:nvSpPr>
          <p:cNvPr id="30" name="テキスト ボックス 2"/>
          <p:cNvSpPr txBox="1"/>
          <p:nvPr/>
        </p:nvSpPr>
        <p:spPr>
          <a:xfrm>
            <a:off x="1004673" y="1864296"/>
            <a:ext cx="2816848" cy="334313"/>
          </a:xfrm>
          <a:prstGeom prst="rect">
            <a:avLst/>
          </a:prstGeom>
          <a:noFill/>
          <a:ln w="19050">
            <a:solidFill>
              <a:srgbClr val="F99F48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tIns="72000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400" dirty="0"/>
              <a:t>ドメイン：</a:t>
            </a:r>
            <a:r>
              <a:rPr lang="en-US" altLang="ja-JP" sz="1400" dirty="0"/>
              <a:t>bcp-anpi.net</a:t>
            </a:r>
            <a:endParaRPr kumimoji="1" lang="ja-JP" altLang="en-US" sz="1400" dirty="0"/>
          </a:p>
        </p:txBody>
      </p:sp>
      <p:pic>
        <p:nvPicPr>
          <p:cNvPr id="32" name="図 31" descr="画面の領域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1525" y="9876890"/>
            <a:ext cx="2370275" cy="1738201"/>
          </a:xfrm>
          <a:prstGeom prst="rect">
            <a:avLst/>
          </a:prstGeom>
        </p:spPr>
      </p:pic>
      <p:sp>
        <p:nvSpPr>
          <p:cNvPr id="33" name="角丸四角形吹き出し 32"/>
          <p:cNvSpPr/>
          <p:nvPr/>
        </p:nvSpPr>
        <p:spPr>
          <a:xfrm>
            <a:off x="403941" y="10407253"/>
            <a:ext cx="1487176" cy="352097"/>
          </a:xfrm>
          <a:prstGeom prst="wedgeRoundRectCallout">
            <a:avLst>
              <a:gd name="adj1" fmla="val 67126"/>
              <a:gd name="adj2" fmla="val 122118"/>
              <a:gd name="adj3" fmla="val 16667"/>
            </a:avLst>
          </a:prstGeom>
          <a:solidFill>
            <a:schemeClr val="bg1"/>
          </a:solidFill>
          <a:ln>
            <a:solidFill>
              <a:srgbClr val="D5EE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ctr"/>
          <a:lstStyle/>
          <a:p>
            <a:pPr algn="ctr"/>
            <a:r>
              <a:rPr lang="en-US" altLang="ja-JP" sz="1050" dirty="0">
                <a:solidFill>
                  <a:sysClr val="windowText" lastClr="000000"/>
                </a:solidFill>
              </a:rPr>
              <a:t>URL</a:t>
            </a:r>
            <a:r>
              <a:rPr lang="ja-JP" altLang="en-US" sz="1050" dirty="0">
                <a:solidFill>
                  <a:sysClr val="windowText" lastClr="000000"/>
                </a:solidFill>
              </a:rPr>
              <a:t>にアクセス</a:t>
            </a:r>
            <a:endParaRPr lang="en-US" altLang="ja-JP" sz="1050" dirty="0">
              <a:solidFill>
                <a:sysClr val="windowText" lastClr="000000"/>
              </a:solidFill>
            </a:endParaRPr>
          </a:p>
        </p:txBody>
      </p:sp>
      <p:sp>
        <p:nvSpPr>
          <p:cNvPr id="34" name="角丸四角形吹き出し 33"/>
          <p:cNvSpPr/>
          <p:nvPr/>
        </p:nvSpPr>
        <p:spPr>
          <a:xfrm>
            <a:off x="403941" y="11944717"/>
            <a:ext cx="1961530" cy="432747"/>
          </a:xfrm>
          <a:prstGeom prst="wedgeRoundRectCallout">
            <a:avLst>
              <a:gd name="adj1" fmla="val 72677"/>
              <a:gd name="adj2" fmla="val -119912"/>
              <a:gd name="adj3" fmla="val 16667"/>
            </a:avLst>
          </a:prstGeom>
          <a:solidFill>
            <a:schemeClr val="bg1"/>
          </a:solidFill>
          <a:ln>
            <a:solidFill>
              <a:srgbClr val="D5EE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>
                <a:solidFill>
                  <a:sysClr val="windowText" lastClr="000000"/>
                </a:solidFill>
              </a:rPr>
              <a:t>※</a:t>
            </a:r>
            <a:r>
              <a:rPr lang="ja-JP" altLang="en-US" sz="900" dirty="0">
                <a:solidFill>
                  <a:sysClr val="windowText" lastClr="000000"/>
                </a:solidFill>
              </a:rPr>
              <a:t>ガラケーなどで</a:t>
            </a:r>
            <a:endParaRPr lang="en-US" altLang="ja-JP" sz="900" dirty="0">
              <a:solidFill>
                <a:sysClr val="windowText" lastClr="000000"/>
              </a:solidFill>
            </a:endParaRPr>
          </a:p>
          <a:p>
            <a:r>
              <a:rPr lang="ja-JP" altLang="en-US" sz="900" dirty="0">
                <a:solidFill>
                  <a:sysClr val="windowText" lastClr="000000"/>
                </a:solidFill>
              </a:rPr>
              <a:t>　アクセスできない場合のみ使用</a:t>
            </a:r>
            <a:endParaRPr lang="en-US" altLang="ja-JP" sz="900" dirty="0">
              <a:solidFill>
                <a:sysClr val="windowText" lastClr="000000"/>
              </a:solidFill>
            </a:endParaRPr>
          </a:p>
        </p:txBody>
      </p:sp>
      <p:pic>
        <p:nvPicPr>
          <p:cNvPr id="37" name="図 36" descr="画面の領域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7742" y="3880520"/>
            <a:ext cx="1745535" cy="1890996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39" name="テキスト ボックス 2"/>
          <p:cNvSpPr txBox="1"/>
          <p:nvPr/>
        </p:nvSpPr>
        <p:spPr>
          <a:xfrm>
            <a:off x="118830" y="8389604"/>
            <a:ext cx="4617230" cy="307777"/>
          </a:xfrm>
          <a:prstGeom prst="rect">
            <a:avLst/>
          </a:prstGeom>
          <a:noFill/>
          <a:ln w="19050">
            <a:solidFill>
              <a:srgbClr val="F99F48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sz="1400" dirty="0"/>
          </a:p>
        </p:txBody>
      </p:sp>
      <p:cxnSp>
        <p:nvCxnSpPr>
          <p:cNvPr id="40" name="直線矢印コネクタ 39"/>
          <p:cNvCxnSpPr/>
          <p:nvPr/>
        </p:nvCxnSpPr>
        <p:spPr>
          <a:xfrm>
            <a:off x="2307876" y="4580850"/>
            <a:ext cx="331558" cy="0"/>
          </a:xfrm>
          <a:prstGeom prst="straightConnector1">
            <a:avLst/>
          </a:prstGeom>
          <a:ln w="57150">
            <a:solidFill>
              <a:srgbClr val="F99F4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角丸四角形吹き出し 42"/>
          <p:cNvSpPr/>
          <p:nvPr/>
        </p:nvSpPr>
        <p:spPr>
          <a:xfrm>
            <a:off x="768152" y="5324294"/>
            <a:ext cx="1343160" cy="650288"/>
          </a:xfrm>
          <a:prstGeom prst="wedgeRoundRectCallout">
            <a:avLst>
              <a:gd name="adj1" fmla="val 111105"/>
              <a:gd name="adj2" fmla="val -21213"/>
              <a:gd name="adj3" fmla="val 16667"/>
            </a:avLst>
          </a:prstGeom>
          <a:solidFill>
            <a:schemeClr val="bg1"/>
          </a:solidFill>
          <a:ln>
            <a:solidFill>
              <a:srgbClr val="D5EE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ctr"/>
          <a:lstStyle/>
          <a:p>
            <a:r>
              <a:rPr lang="ja-JP" altLang="en-US" sz="1050" dirty="0">
                <a:solidFill>
                  <a:sysClr val="windowText" lastClr="000000"/>
                </a:solidFill>
              </a:rPr>
              <a:t>チェック済の場合、</a:t>
            </a:r>
            <a:endParaRPr lang="en-US" altLang="ja-JP" sz="1050" dirty="0">
              <a:solidFill>
                <a:sysClr val="windowText" lastClr="000000"/>
              </a:solidFill>
            </a:endParaRPr>
          </a:p>
          <a:p>
            <a:r>
              <a:rPr lang="ja-JP" altLang="en-US" sz="1050" dirty="0">
                <a:solidFill>
                  <a:sysClr val="windowText" lastClr="000000"/>
                </a:solidFill>
              </a:rPr>
              <a:t>メール作成画面に</a:t>
            </a:r>
            <a:endParaRPr lang="en-US" altLang="ja-JP" sz="1050" dirty="0">
              <a:solidFill>
                <a:sysClr val="windowText" lastClr="000000"/>
              </a:solidFill>
            </a:endParaRPr>
          </a:p>
          <a:p>
            <a:r>
              <a:rPr lang="ja-JP" altLang="en-US" sz="1050" dirty="0">
                <a:solidFill>
                  <a:sysClr val="windowText" lastClr="000000"/>
                </a:solidFill>
              </a:rPr>
              <a:t>直接移動します</a:t>
            </a:r>
            <a:endParaRPr lang="en-US" altLang="ja-JP" sz="1050" dirty="0">
              <a:solidFill>
                <a:sysClr val="windowText" lastClr="000000"/>
              </a:solidFill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4029895" y="6273450"/>
            <a:ext cx="242598" cy="24124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192088" y="8993828"/>
            <a:ext cx="4464050" cy="303536"/>
          </a:xfrm>
          <a:prstGeom prst="rect">
            <a:avLst/>
          </a:prstGeom>
          <a:solidFill>
            <a:srgbClr val="1B435D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tIns="72000" rtlCol="0">
            <a:spAutoFit/>
          </a:bodyPr>
          <a:lstStyle/>
          <a:p>
            <a:r>
              <a:rPr lang="ja-JP" altLang="en-US" sz="1200" b="1" dirty="0">
                <a:solidFill>
                  <a:schemeClr val="bg1"/>
                </a:solidFill>
              </a:rPr>
              <a:t>＜</a:t>
            </a:r>
            <a:r>
              <a:rPr lang="en-US" altLang="ja-JP" sz="1200" b="1" dirty="0">
                <a:solidFill>
                  <a:schemeClr val="bg1"/>
                </a:solidFill>
              </a:rPr>
              <a:t>STEP</a:t>
            </a:r>
            <a:r>
              <a:rPr lang="ja-JP" altLang="en-US" sz="1200" b="1" dirty="0">
                <a:solidFill>
                  <a:schemeClr val="bg1"/>
                </a:solidFill>
              </a:rPr>
              <a:t>２＞自動返信メールを受信</a:t>
            </a: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4954975" y="568325"/>
            <a:ext cx="4454137" cy="303536"/>
          </a:xfrm>
          <a:prstGeom prst="rect">
            <a:avLst/>
          </a:prstGeom>
          <a:solidFill>
            <a:srgbClr val="1B435D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tIns="72000" rtlCol="0">
            <a:spAutoFit/>
          </a:bodyPr>
          <a:lstStyle/>
          <a:p>
            <a:r>
              <a:rPr lang="ja-JP" altLang="en-US" sz="1200" b="1" dirty="0">
                <a:solidFill>
                  <a:schemeClr val="bg1"/>
                </a:solidFill>
              </a:rPr>
              <a:t>＜</a:t>
            </a:r>
            <a:r>
              <a:rPr lang="en-US" altLang="ja-JP" sz="1200" b="1" dirty="0">
                <a:solidFill>
                  <a:schemeClr val="bg1"/>
                </a:solidFill>
              </a:rPr>
              <a:t>STEP</a:t>
            </a:r>
            <a:r>
              <a:rPr lang="ja-JP" altLang="en-US" sz="1200" b="1" dirty="0">
                <a:solidFill>
                  <a:schemeClr val="bg1"/>
                </a:solidFill>
              </a:rPr>
              <a:t>３＞安否コールへ登録</a:t>
            </a:r>
          </a:p>
        </p:txBody>
      </p:sp>
      <p:sp>
        <p:nvSpPr>
          <p:cNvPr id="52" name="正方形/長方形 51"/>
          <p:cNvSpPr/>
          <p:nvPr/>
        </p:nvSpPr>
        <p:spPr>
          <a:xfrm>
            <a:off x="7032848" y="2485111"/>
            <a:ext cx="180259" cy="169424"/>
          </a:xfrm>
          <a:prstGeom prst="rect">
            <a:avLst/>
          </a:prstGeom>
          <a:solidFill>
            <a:srgbClr val="D5EEFF"/>
          </a:solidFill>
          <a:ln w="19050">
            <a:solidFill>
              <a:srgbClr val="78BB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8800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7032848" y="3012867"/>
            <a:ext cx="180259" cy="169424"/>
          </a:xfrm>
          <a:prstGeom prst="rect">
            <a:avLst/>
          </a:prstGeom>
          <a:solidFill>
            <a:srgbClr val="D5EEFF"/>
          </a:solidFill>
          <a:ln w="19050">
            <a:solidFill>
              <a:srgbClr val="78BB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8800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7032848" y="3540548"/>
            <a:ext cx="180259" cy="169424"/>
          </a:xfrm>
          <a:prstGeom prst="rect">
            <a:avLst/>
          </a:prstGeom>
          <a:solidFill>
            <a:srgbClr val="D5EEFF"/>
          </a:solidFill>
          <a:ln w="19050">
            <a:solidFill>
              <a:srgbClr val="78BB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8800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</a:p>
        </p:txBody>
      </p:sp>
      <p:sp>
        <p:nvSpPr>
          <p:cNvPr id="56" name="正方形/長方形 55"/>
          <p:cNvSpPr/>
          <p:nvPr/>
        </p:nvSpPr>
        <p:spPr>
          <a:xfrm>
            <a:off x="5069331" y="1504256"/>
            <a:ext cx="180259" cy="169424"/>
          </a:xfrm>
          <a:prstGeom prst="rect">
            <a:avLst/>
          </a:prstGeom>
          <a:solidFill>
            <a:srgbClr val="D5EEFF"/>
          </a:solidFill>
          <a:ln w="19050">
            <a:solidFill>
              <a:srgbClr val="78BB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8800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</a:p>
        </p:txBody>
      </p:sp>
      <p:sp>
        <p:nvSpPr>
          <p:cNvPr id="59" name="角丸四角形吹き出し 58"/>
          <p:cNvSpPr/>
          <p:nvPr/>
        </p:nvSpPr>
        <p:spPr>
          <a:xfrm>
            <a:off x="7238030" y="4551124"/>
            <a:ext cx="1913237" cy="337508"/>
          </a:xfrm>
          <a:prstGeom prst="wedgeRoundRectCallout">
            <a:avLst>
              <a:gd name="adj1" fmla="val -37286"/>
              <a:gd name="adj2" fmla="val -91719"/>
              <a:gd name="adj3" fmla="val 16667"/>
            </a:avLst>
          </a:prstGeom>
          <a:solidFill>
            <a:schemeClr val="bg1"/>
          </a:solidFill>
          <a:ln>
            <a:solidFill>
              <a:srgbClr val="D5EE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ctr"/>
          <a:lstStyle/>
          <a:p>
            <a:pPr algn="ctr"/>
            <a:r>
              <a:rPr lang="ja-JP" altLang="en-US" sz="1050" dirty="0">
                <a:solidFill>
                  <a:sysClr val="windowText" lastClr="000000"/>
                </a:solidFill>
              </a:rPr>
              <a:t>全て入力したらタップ</a:t>
            </a:r>
            <a:endParaRPr lang="en-US" altLang="ja-JP" sz="1050" dirty="0">
              <a:solidFill>
                <a:sysClr val="windowText" lastClr="000000"/>
              </a:solidFill>
            </a:endParaRPr>
          </a:p>
        </p:txBody>
      </p:sp>
      <p:sp>
        <p:nvSpPr>
          <p:cNvPr id="61" name="角丸四角形吹き出し 60"/>
          <p:cNvSpPr/>
          <p:nvPr/>
        </p:nvSpPr>
        <p:spPr>
          <a:xfrm>
            <a:off x="5244350" y="11162756"/>
            <a:ext cx="1913237" cy="335728"/>
          </a:xfrm>
          <a:prstGeom prst="wedgeRoundRectCallout">
            <a:avLst>
              <a:gd name="adj1" fmla="val 57969"/>
              <a:gd name="adj2" fmla="val -145154"/>
              <a:gd name="adj3" fmla="val 16667"/>
            </a:avLst>
          </a:prstGeom>
          <a:solidFill>
            <a:schemeClr val="bg1"/>
          </a:solidFill>
          <a:ln>
            <a:solidFill>
              <a:srgbClr val="D5EE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ctr"/>
          <a:lstStyle/>
          <a:p>
            <a:pPr algn="ctr"/>
            <a:r>
              <a:rPr lang="ja-JP" altLang="en-US" sz="1050" dirty="0">
                <a:solidFill>
                  <a:sysClr val="windowText" lastClr="000000"/>
                </a:solidFill>
              </a:rPr>
              <a:t>全て入力したらタップ</a:t>
            </a:r>
            <a:endParaRPr lang="en-US" altLang="ja-JP" sz="1050" dirty="0">
              <a:solidFill>
                <a:sysClr val="windowText" lastClr="000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7101642" y="6055142"/>
            <a:ext cx="180259" cy="169424"/>
          </a:xfrm>
          <a:prstGeom prst="rect">
            <a:avLst/>
          </a:prstGeom>
          <a:solidFill>
            <a:srgbClr val="D5EEFF"/>
          </a:solidFill>
          <a:ln w="19050">
            <a:solidFill>
              <a:srgbClr val="78BB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8800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7101642" y="7815552"/>
            <a:ext cx="180259" cy="169424"/>
          </a:xfrm>
          <a:prstGeom prst="rect">
            <a:avLst/>
          </a:prstGeom>
          <a:solidFill>
            <a:srgbClr val="D5EEFF"/>
          </a:solidFill>
          <a:ln w="19050">
            <a:solidFill>
              <a:srgbClr val="78BB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8800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</a:p>
        </p:txBody>
      </p:sp>
      <p:sp>
        <p:nvSpPr>
          <p:cNvPr id="70" name="正方形/長方形 69"/>
          <p:cNvSpPr/>
          <p:nvPr/>
        </p:nvSpPr>
        <p:spPr>
          <a:xfrm>
            <a:off x="7101642" y="8370788"/>
            <a:ext cx="180259" cy="169424"/>
          </a:xfrm>
          <a:prstGeom prst="rect">
            <a:avLst/>
          </a:prstGeom>
          <a:solidFill>
            <a:srgbClr val="D5EEFF"/>
          </a:solidFill>
          <a:ln w="19050">
            <a:solidFill>
              <a:srgbClr val="78BB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8800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7101642" y="8895672"/>
            <a:ext cx="180259" cy="169424"/>
          </a:xfrm>
          <a:prstGeom prst="rect">
            <a:avLst/>
          </a:prstGeom>
          <a:solidFill>
            <a:srgbClr val="D5EEFF"/>
          </a:solidFill>
          <a:ln w="19050">
            <a:solidFill>
              <a:srgbClr val="78BB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8800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</a:t>
            </a:r>
          </a:p>
        </p:txBody>
      </p:sp>
      <p:sp>
        <p:nvSpPr>
          <p:cNvPr id="62" name="テキスト ボックス 4"/>
          <p:cNvSpPr txBox="1"/>
          <p:nvPr/>
        </p:nvSpPr>
        <p:spPr>
          <a:xfrm>
            <a:off x="7238030" y="55879"/>
            <a:ext cx="2171082" cy="454927"/>
          </a:xfrm>
          <a:prstGeom prst="rect">
            <a:avLst/>
          </a:prstGeom>
          <a:solidFill>
            <a:srgbClr val="FFFF99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tIns="10800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ブラウザ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版</a:t>
            </a:r>
          </a:p>
        </p:txBody>
      </p:sp>
      <p:pic>
        <p:nvPicPr>
          <p:cNvPr id="11" name="図 10" descr="画面の領域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4094" y="2336519"/>
            <a:ext cx="1850069" cy="91743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pic>
        <p:nvPicPr>
          <p:cNvPr id="2" name="図 1" descr="画面の領域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120" y="3883472"/>
            <a:ext cx="1927402" cy="135234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55" name="正方形/長方形 54"/>
          <p:cNvSpPr/>
          <p:nvPr/>
        </p:nvSpPr>
        <p:spPr>
          <a:xfrm>
            <a:off x="7320880" y="2662054"/>
            <a:ext cx="373187" cy="216024"/>
          </a:xfrm>
          <a:prstGeom prst="rect">
            <a:avLst/>
          </a:prstGeom>
          <a:noFill/>
          <a:ln w="19050">
            <a:solidFill>
              <a:srgbClr val="F9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cxnSp>
        <p:nvCxnSpPr>
          <p:cNvPr id="63" name="直線矢印コネクタ 62"/>
          <p:cNvCxnSpPr>
            <a:cxnSpLocks/>
            <a:stCxn id="55" idx="1"/>
          </p:cNvCxnSpPr>
          <p:nvPr/>
        </p:nvCxnSpPr>
        <p:spPr>
          <a:xfrm flipH="1">
            <a:off x="6857924" y="2770066"/>
            <a:ext cx="462956" cy="217467"/>
          </a:xfrm>
          <a:prstGeom prst="straightConnector1">
            <a:avLst/>
          </a:prstGeom>
          <a:ln w="57150">
            <a:solidFill>
              <a:srgbClr val="F99F4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テキスト ボックス 4">
            <a:extLst>
              <a:ext uri="{FF2B5EF4-FFF2-40B4-BE49-F238E27FC236}">
                <a16:creationId xmlns:a16="http://schemas.microsoft.com/office/drawing/2014/main" id="{70C8D583-D813-448D-9D02-006963CAD77B}"/>
              </a:ext>
            </a:extLst>
          </p:cNvPr>
          <p:cNvSpPr txBox="1"/>
          <p:nvPr/>
        </p:nvSpPr>
        <p:spPr>
          <a:xfrm>
            <a:off x="192088" y="1242663"/>
            <a:ext cx="4392612" cy="60016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>
                <a:solidFill>
                  <a:srgbClr val="78BBE6"/>
                </a:solidFill>
              </a:rPr>
              <a:t>※</a:t>
            </a:r>
            <a:r>
              <a:rPr lang="ja-JP" altLang="en-US" dirty="0">
                <a:solidFill>
                  <a:srgbClr val="78BBE6"/>
                </a:solidFill>
              </a:rPr>
              <a:t>迷惑メールフィルターにより受信を拒否している場合のみ。</a:t>
            </a:r>
            <a:endParaRPr lang="en-US" altLang="ja-JP" dirty="0">
              <a:solidFill>
                <a:srgbClr val="78BBE6"/>
              </a:solidFill>
            </a:endParaRPr>
          </a:p>
          <a:p>
            <a:r>
              <a:rPr lang="en-US" altLang="ja-JP" dirty="0">
                <a:solidFill>
                  <a:srgbClr val="78BBE6"/>
                </a:solidFill>
              </a:rPr>
              <a:t>※</a:t>
            </a:r>
            <a:r>
              <a:rPr lang="ja-JP" altLang="en-US" dirty="0">
                <a:solidFill>
                  <a:srgbClr val="78BBE6"/>
                </a:solidFill>
              </a:rPr>
              <a:t>設定方法は、各端末の取扱説明書をご覧いただくか、</a:t>
            </a:r>
            <a:endParaRPr lang="en-US" altLang="ja-JP" dirty="0">
              <a:solidFill>
                <a:srgbClr val="78BBE6"/>
              </a:solidFill>
            </a:endParaRPr>
          </a:p>
          <a:p>
            <a:r>
              <a:rPr lang="ja-JP" altLang="en-US" dirty="0">
                <a:solidFill>
                  <a:srgbClr val="78BBE6"/>
                </a:solidFill>
              </a:rPr>
              <a:t>　契約キャリアにご確認ください。</a:t>
            </a:r>
            <a:endParaRPr lang="en-US" altLang="ja-JP" dirty="0">
              <a:solidFill>
                <a:srgbClr val="78BBE6"/>
              </a:solidFill>
            </a:endParaRPr>
          </a:p>
        </p:txBody>
      </p:sp>
      <p:sp>
        <p:nvSpPr>
          <p:cNvPr id="82" name="テキスト ボックス 4">
            <a:extLst>
              <a:ext uri="{FF2B5EF4-FFF2-40B4-BE49-F238E27FC236}">
                <a16:creationId xmlns:a16="http://schemas.microsoft.com/office/drawing/2014/main" id="{7EC8CCAE-6124-4481-A1E9-76A99A4045B2}"/>
              </a:ext>
            </a:extLst>
          </p:cNvPr>
          <p:cNvSpPr txBox="1"/>
          <p:nvPr/>
        </p:nvSpPr>
        <p:spPr>
          <a:xfrm>
            <a:off x="4954976" y="3304456"/>
            <a:ext cx="2092016" cy="707886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00000"/>
              </a:lnSpc>
            </a:pPr>
            <a:r>
              <a:rPr lang="ja-JP" altLang="en-US" dirty="0"/>
              <a:t>　　氏名</a:t>
            </a:r>
            <a:endParaRPr lang="en-US" altLang="ja-JP" dirty="0"/>
          </a:p>
          <a:p>
            <a:r>
              <a:rPr lang="ja-JP" altLang="en-US" sz="900" dirty="0"/>
              <a:t>姓名のスペースは、なくても構いません。</a:t>
            </a:r>
            <a:endParaRPr lang="en-US" altLang="ja-JP" sz="900" dirty="0"/>
          </a:p>
        </p:txBody>
      </p:sp>
      <p:sp>
        <p:nvSpPr>
          <p:cNvPr id="83" name="テキスト ボックス 4">
            <a:extLst>
              <a:ext uri="{FF2B5EF4-FFF2-40B4-BE49-F238E27FC236}">
                <a16:creationId xmlns:a16="http://schemas.microsoft.com/office/drawing/2014/main" id="{BB7DBAF6-4C7B-47D8-B19A-254AE1C1746E}"/>
              </a:ext>
            </a:extLst>
          </p:cNvPr>
          <p:cNvSpPr txBox="1"/>
          <p:nvPr/>
        </p:nvSpPr>
        <p:spPr>
          <a:xfrm>
            <a:off x="4954975" y="4024536"/>
            <a:ext cx="2283055" cy="56938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00000"/>
              </a:lnSpc>
            </a:pPr>
            <a:r>
              <a:rPr lang="ja-JP" altLang="en-US" dirty="0"/>
              <a:t>　　メールアドレス</a:t>
            </a:r>
            <a:endParaRPr lang="en-US" altLang="ja-JP" dirty="0"/>
          </a:p>
          <a:p>
            <a:r>
              <a:rPr lang="ja-JP" altLang="en-US" sz="900" dirty="0"/>
              <a:t>自動入力されています。</a:t>
            </a:r>
            <a:endParaRPr lang="en-US" altLang="ja-JP" sz="900" dirty="0"/>
          </a:p>
        </p:txBody>
      </p:sp>
      <p:sp>
        <p:nvSpPr>
          <p:cNvPr id="84" name="テキスト ボックス 4">
            <a:extLst>
              <a:ext uri="{FF2B5EF4-FFF2-40B4-BE49-F238E27FC236}">
                <a16:creationId xmlns:a16="http://schemas.microsoft.com/office/drawing/2014/main" id="{BD443DC0-9913-4DC0-B4BE-086A8B679F96}"/>
              </a:ext>
            </a:extLst>
          </p:cNvPr>
          <p:cNvSpPr txBox="1"/>
          <p:nvPr/>
        </p:nvSpPr>
        <p:spPr>
          <a:xfrm>
            <a:off x="4954975" y="1043972"/>
            <a:ext cx="4454138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b="1" dirty="0"/>
              <a:t>⑥</a:t>
            </a:r>
            <a:r>
              <a:rPr lang="ja-JP" altLang="en-US" dirty="0"/>
              <a:t>「端末認証画面」が表示されます。</a:t>
            </a:r>
            <a:endParaRPr lang="en-US" altLang="ja-JP" dirty="0"/>
          </a:p>
        </p:txBody>
      </p:sp>
      <p:sp>
        <p:nvSpPr>
          <p:cNvPr id="58" name="正方形/長方形 57"/>
          <p:cNvSpPr/>
          <p:nvPr/>
        </p:nvSpPr>
        <p:spPr>
          <a:xfrm>
            <a:off x="5064093" y="4164729"/>
            <a:ext cx="180259" cy="169424"/>
          </a:xfrm>
          <a:prstGeom prst="rect">
            <a:avLst/>
          </a:prstGeom>
          <a:solidFill>
            <a:srgbClr val="D5EEFF"/>
          </a:solidFill>
          <a:ln w="19050">
            <a:solidFill>
              <a:srgbClr val="78BB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8800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5064093" y="3452139"/>
            <a:ext cx="180259" cy="169424"/>
          </a:xfrm>
          <a:prstGeom prst="rect">
            <a:avLst/>
          </a:prstGeom>
          <a:solidFill>
            <a:srgbClr val="D5EEFF"/>
          </a:solidFill>
          <a:ln w="19050">
            <a:solidFill>
              <a:srgbClr val="78BB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8800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</a:p>
        </p:txBody>
      </p:sp>
      <p:sp>
        <p:nvSpPr>
          <p:cNvPr id="67" name="正方形/長方形 66"/>
          <p:cNvSpPr/>
          <p:nvPr/>
        </p:nvSpPr>
        <p:spPr>
          <a:xfrm>
            <a:off x="5064092" y="5519780"/>
            <a:ext cx="180259" cy="169424"/>
          </a:xfrm>
          <a:prstGeom prst="rect">
            <a:avLst/>
          </a:prstGeom>
          <a:solidFill>
            <a:srgbClr val="D5EEFF"/>
          </a:solidFill>
          <a:ln w="19050">
            <a:solidFill>
              <a:srgbClr val="78BB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8800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5064091" y="7059857"/>
            <a:ext cx="180259" cy="169424"/>
          </a:xfrm>
          <a:prstGeom prst="rect">
            <a:avLst/>
          </a:prstGeom>
          <a:solidFill>
            <a:srgbClr val="D5EEFF"/>
          </a:solidFill>
          <a:ln w="19050">
            <a:solidFill>
              <a:srgbClr val="78BB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8800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</a:p>
        </p:txBody>
      </p:sp>
      <p:sp>
        <p:nvSpPr>
          <p:cNvPr id="71" name="正方形/長方形 70"/>
          <p:cNvSpPr/>
          <p:nvPr/>
        </p:nvSpPr>
        <p:spPr>
          <a:xfrm>
            <a:off x="5068124" y="7913526"/>
            <a:ext cx="180259" cy="169424"/>
          </a:xfrm>
          <a:prstGeom prst="rect">
            <a:avLst/>
          </a:prstGeom>
          <a:solidFill>
            <a:srgbClr val="D5EEFF"/>
          </a:solidFill>
          <a:ln w="19050">
            <a:solidFill>
              <a:srgbClr val="78BB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8800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</a:p>
        </p:txBody>
      </p:sp>
      <p:sp>
        <p:nvSpPr>
          <p:cNvPr id="74" name="正方形/長方形 73"/>
          <p:cNvSpPr/>
          <p:nvPr/>
        </p:nvSpPr>
        <p:spPr>
          <a:xfrm>
            <a:off x="5068124" y="8647397"/>
            <a:ext cx="180259" cy="169424"/>
          </a:xfrm>
          <a:prstGeom prst="rect">
            <a:avLst/>
          </a:prstGeom>
          <a:solidFill>
            <a:srgbClr val="D5EEFF"/>
          </a:solidFill>
          <a:ln w="19050">
            <a:solidFill>
              <a:srgbClr val="78BB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8800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</a:t>
            </a:r>
          </a:p>
        </p:txBody>
      </p:sp>
      <p:sp>
        <p:nvSpPr>
          <p:cNvPr id="75" name="正方形/長方形 74"/>
          <p:cNvSpPr/>
          <p:nvPr/>
        </p:nvSpPr>
        <p:spPr>
          <a:xfrm>
            <a:off x="5064091" y="9715323"/>
            <a:ext cx="180259" cy="169424"/>
          </a:xfrm>
          <a:prstGeom prst="rect">
            <a:avLst/>
          </a:prstGeom>
          <a:solidFill>
            <a:srgbClr val="D5EEFF"/>
          </a:solidFill>
          <a:ln w="19050">
            <a:solidFill>
              <a:srgbClr val="78BB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8800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01A9E4D0-99B7-00A5-8E54-D58D6985E7D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0880" y="5369233"/>
            <a:ext cx="2066926" cy="5630057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25" name="テキスト ボックス 4">
            <a:extLst>
              <a:ext uri="{FF2B5EF4-FFF2-40B4-BE49-F238E27FC236}">
                <a16:creationId xmlns:a16="http://schemas.microsoft.com/office/drawing/2014/main" id="{99AD85C5-3188-C86A-BFFC-933008B1264B}"/>
              </a:ext>
            </a:extLst>
          </p:cNvPr>
          <p:cNvSpPr txBox="1"/>
          <p:nvPr/>
        </p:nvSpPr>
        <p:spPr>
          <a:xfrm>
            <a:off x="4971966" y="8482913"/>
            <a:ext cx="2062629" cy="112338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00000"/>
              </a:lnSpc>
            </a:pPr>
            <a:r>
              <a:rPr lang="ja-JP" altLang="en-US" b="1" dirty="0">
                <a:solidFill>
                  <a:srgbClr val="FF0000"/>
                </a:solidFill>
              </a:rPr>
              <a:t>　　</a:t>
            </a:r>
            <a:r>
              <a:rPr lang="ja-JP" altLang="en-US" dirty="0"/>
              <a:t>携帯電話番号（任意）</a:t>
            </a:r>
            <a:endParaRPr lang="en-US" altLang="ja-JP" dirty="0"/>
          </a:p>
          <a:p>
            <a:endParaRPr lang="en-US" altLang="ja-JP" sz="900" dirty="0"/>
          </a:p>
          <a:p>
            <a:endParaRPr lang="en-US" altLang="ja-JP" sz="900" dirty="0"/>
          </a:p>
          <a:p>
            <a:r>
              <a:rPr lang="ja-JP" altLang="en-US" sz="900" dirty="0"/>
              <a:t>■メールアドレス</a:t>
            </a:r>
            <a:endParaRPr lang="en-US" altLang="ja-JP" sz="900" dirty="0"/>
          </a:p>
          <a:p>
            <a:r>
              <a:rPr lang="ja-JP" altLang="en-US" sz="900" dirty="0"/>
              <a:t>自動入力されています。</a:t>
            </a:r>
            <a:endParaRPr lang="en-US" altLang="ja-JP" sz="900" dirty="0"/>
          </a:p>
          <a:p>
            <a:endParaRPr lang="en-US" altLang="ja-JP" sz="900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AD1C1A8-1F9B-C4A7-6A3E-72A7E2E88028}"/>
              </a:ext>
            </a:extLst>
          </p:cNvPr>
          <p:cNvSpPr txBox="1"/>
          <p:nvPr/>
        </p:nvSpPr>
        <p:spPr>
          <a:xfrm>
            <a:off x="7289759" y="9602486"/>
            <a:ext cx="3895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err="1">
                <a:solidFill>
                  <a:schemeClr val="bg1">
                    <a:lumMod val="50000"/>
                  </a:schemeClr>
                </a:solidFill>
                <a:highlight>
                  <a:srgbClr val="FFFFFF"/>
                </a:highlight>
                <a:latin typeface="Arial Narrow" panose="020B0606020202030204" pitchFamily="34" charset="0"/>
                <a:ea typeface="ＭＳ Ｐゴシック" panose="020B0600070205080204" pitchFamily="50" charset="-128"/>
              </a:rPr>
              <a:t>sam</a:t>
            </a:r>
            <a:endParaRPr kumimoji="1" lang="ja-JP" altLang="en-US" sz="800" dirty="0">
              <a:solidFill>
                <a:schemeClr val="bg1">
                  <a:lumMod val="50000"/>
                </a:schemeClr>
              </a:solidFill>
              <a:highlight>
                <a:srgbClr val="FFFFFF"/>
              </a:highlight>
              <a:latin typeface="Arial Narrow" panose="020B060602020203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5550DFB0-09C1-FC06-1273-DC4FCC982644}"/>
              </a:ext>
            </a:extLst>
          </p:cNvPr>
          <p:cNvSpPr/>
          <p:nvPr/>
        </p:nvSpPr>
        <p:spPr>
          <a:xfrm>
            <a:off x="7101642" y="10031534"/>
            <a:ext cx="180259" cy="169424"/>
          </a:xfrm>
          <a:prstGeom prst="rect">
            <a:avLst/>
          </a:prstGeom>
          <a:solidFill>
            <a:srgbClr val="D5EEFF"/>
          </a:solidFill>
          <a:ln w="19050">
            <a:solidFill>
              <a:srgbClr val="78BB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8800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C748453-456D-A09E-F805-A336C20395E5}"/>
              </a:ext>
            </a:extLst>
          </p:cNvPr>
          <p:cNvSpPr/>
          <p:nvPr/>
        </p:nvSpPr>
        <p:spPr>
          <a:xfrm>
            <a:off x="1988340" y="2590896"/>
            <a:ext cx="675180" cy="6397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/>
              <a:t>登録用</a:t>
            </a:r>
            <a:r>
              <a:rPr kumimoji="1" lang="en-US" altLang="ja-JP" sz="900" dirty="0"/>
              <a:t>QR</a:t>
            </a:r>
            <a:r>
              <a:rPr kumimoji="1" lang="ja-JP" altLang="en-US" sz="900" dirty="0"/>
              <a:t>を</a:t>
            </a:r>
            <a:endParaRPr kumimoji="1" lang="en-US" altLang="ja-JP" sz="900" dirty="0"/>
          </a:p>
          <a:p>
            <a:pPr algn="ctr"/>
            <a:r>
              <a:rPr kumimoji="1" lang="ja-JP" altLang="en-US" sz="900" dirty="0"/>
              <a:t>貼付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FE1B14B-02ED-8EDA-692B-D54B31229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3B1-18BC-45DB-AE9F-DDCC28181E0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1711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図 46">
            <a:extLst>
              <a:ext uri="{FF2B5EF4-FFF2-40B4-BE49-F238E27FC236}">
                <a16:creationId xmlns:a16="http://schemas.microsoft.com/office/drawing/2014/main" id="{C08DE837-9ED3-A142-EAD6-5CE223A734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608" y="1777479"/>
            <a:ext cx="2212158" cy="7517241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D9FB111C-641B-C9DC-438F-76C670BCF0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8763" y="946539"/>
            <a:ext cx="2107758" cy="4254549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6" name="テキスト ボックス 4"/>
          <p:cNvSpPr txBox="1"/>
          <p:nvPr/>
        </p:nvSpPr>
        <p:spPr>
          <a:xfrm>
            <a:off x="199681" y="1069593"/>
            <a:ext cx="2274867" cy="707886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b="1" dirty="0"/>
              <a:t>⑧</a:t>
            </a:r>
            <a:r>
              <a:rPr lang="ja-JP" altLang="en-US" dirty="0"/>
              <a:t>入力内容を確認します。</a:t>
            </a:r>
            <a:endParaRPr lang="en-US" altLang="ja-JP" dirty="0"/>
          </a:p>
          <a:p>
            <a:endParaRPr kumimoji="1" lang="en-US" altLang="ja-JP" b="0" dirty="0"/>
          </a:p>
          <a:p>
            <a:r>
              <a:rPr kumimoji="1" lang="en-US" altLang="ja-JP" sz="900" b="0" dirty="0"/>
              <a:t>※</a:t>
            </a:r>
            <a:r>
              <a:rPr kumimoji="1" lang="ja-JP" altLang="en-US" sz="900" b="0" dirty="0"/>
              <a:t>修正がある場合は、「戻る」ボタンで「ユーザ登録」画面に戻ります。</a:t>
            </a:r>
          </a:p>
        </p:txBody>
      </p:sp>
      <p:sp>
        <p:nvSpPr>
          <p:cNvPr id="7" name="テキスト ボックス 4"/>
          <p:cNvSpPr txBox="1"/>
          <p:nvPr/>
        </p:nvSpPr>
        <p:spPr>
          <a:xfrm>
            <a:off x="199681" y="5110857"/>
            <a:ext cx="4445749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b="1" dirty="0"/>
              <a:t>⑨</a:t>
            </a:r>
            <a:r>
              <a:rPr lang="ja-JP" altLang="en-US" dirty="0"/>
              <a:t>ユーザ登録が完了しました。</a:t>
            </a:r>
            <a:endParaRPr kumimoji="1" lang="ja-JP" altLang="en-US" b="0" dirty="0"/>
          </a:p>
        </p:txBody>
      </p:sp>
      <p:cxnSp>
        <p:nvCxnSpPr>
          <p:cNvPr id="9" name="直線コネクタ 8"/>
          <p:cNvCxnSpPr>
            <a:cxnSpLocks/>
          </p:cNvCxnSpPr>
          <p:nvPr/>
        </p:nvCxnSpPr>
        <p:spPr>
          <a:xfrm flipH="1">
            <a:off x="4800600" y="568325"/>
            <a:ext cx="3378" cy="1209754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199681" y="229771"/>
            <a:ext cx="44640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/>
              <a:t>「安否コール」登録手順書</a:t>
            </a:r>
            <a:endParaRPr lang="en-US" altLang="ja-JP" sz="1600" b="1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92088" y="576625"/>
            <a:ext cx="4464050" cy="303536"/>
          </a:xfrm>
          <a:prstGeom prst="rect">
            <a:avLst/>
          </a:prstGeom>
          <a:solidFill>
            <a:srgbClr val="1B435D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tIns="72000" rtlCol="0">
            <a:spAutoFit/>
          </a:bodyPr>
          <a:lstStyle/>
          <a:p>
            <a:r>
              <a:rPr lang="ja-JP" altLang="en-US" sz="1200" b="1" dirty="0">
                <a:solidFill>
                  <a:schemeClr val="bg1"/>
                </a:solidFill>
              </a:rPr>
              <a:t>＜</a:t>
            </a:r>
            <a:r>
              <a:rPr lang="en-US" altLang="ja-JP" sz="1200" b="1" dirty="0">
                <a:solidFill>
                  <a:schemeClr val="bg1"/>
                </a:solidFill>
              </a:rPr>
              <a:t>STEP4</a:t>
            </a:r>
            <a:r>
              <a:rPr lang="ja-JP" altLang="en-US" sz="1200" b="1" dirty="0">
                <a:solidFill>
                  <a:schemeClr val="bg1"/>
                </a:solidFill>
              </a:rPr>
              <a:t>＞登録内容の確認</a:t>
            </a:r>
          </a:p>
        </p:txBody>
      </p:sp>
      <p:sp>
        <p:nvSpPr>
          <p:cNvPr id="13" name="角丸四角形吹き出し 12"/>
          <p:cNvSpPr/>
          <p:nvPr/>
        </p:nvSpPr>
        <p:spPr>
          <a:xfrm>
            <a:off x="319742" y="4404365"/>
            <a:ext cx="1913237" cy="394656"/>
          </a:xfrm>
          <a:prstGeom prst="wedgeRoundRectCallout">
            <a:avLst>
              <a:gd name="adj1" fmla="val 99216"/>
              <a:gd name="adj2" fmla="val 59530"/>
              <a:gd name="adj3" fmla="val 16667"/>
            </a:avLst>
          </a:prstGeom>
          <a:solidFill>
            <a:schemeClr val="bg1"/>
          </a:solidFill>
          <a:ln>
            <a:solidFill>
              <a:srgbClr val="D5EE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ctr"/>
          <a:lstStyle/>
          <a:p>
            <a:pPr algn="ctr"/>
            <a:r>
              <a:rPr lang="ja-JP" altLang="en-US" sz="1050" dirty="0">
                <a:solidFill>
                  <a:sysClr val="windowText" lastClr="000000"/>
                </a:solidFill>
              </a:rPr>
              <a:t>内容を確認したらタップ</a:t>
            </a:r>
            <a:endParaRPr lang="en-US" altLang="ja-JP" sz="1050" dirty="0">
              <a:solidFill>
                <a:sysClr val="windowText" lastClr="00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92088" y="6760840"/>
            <a:ext cx="4471643" cy="303536"/>
          </a:xfrm>
          <a:prstGeom prst="rect">
            <a:avLst/>
          </a:prstGeom>
          <a:solidFill>
            <a:srgbClr val="1B435D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tIns="72000" rtlCol="0">
            <a:spAutoFit/>
          </a:bodyPr>
          <a:lstStyle/>
          <a:p>
            <a:r>
              <a:rPr lang="ja-JP" altLang="en-US" sz="1200" b="1" dirty="0">
                <a:solidFill>
                  <a:schemeClr val="bg1"/>
                </a:solidFill>
              </a:rPr>
              <a:t>＜</a:t>
            </a:r>
            <a:r>
              <a:rPr lang="en-US" altLang="ja-JP" sz="1200" b="1" dirty="0">
                <a:solidFill>
                  <a:schemeClr val="bg1"/>
                </a:solidFill>
              </a:rPr>
              <a:t>STEP5</a:t>
            </a:r>
            <a:r>
              <a:rPr lang="ja-JP" altLang="en-US" sz="1200" b="1" dirty="0">
                <a:solidFill>
                  <a:schemeClr val="bg1"/>
                </a:solidFill>
              </a:rPr>
              <a:t>＞ブラウザサイトのブックマーク</a:t>
            </a:r>
          </a:p>
        </p:txBody>
      </p:sp>
      <p:sp>
        <p:nvSpPr>
          <p:cNvPr id="16" name="テキスト ボックス 4"/>
          <p:cNvSpPr txBox="1"/>
          <p:nvPr/>
        </p:nvSpPr>
        <p:spPr>
          <a:xfrm>
            <a:off x="192087" y="7283767"/>
            <a:ext cx="2354038" cy="93871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b="1" dirty="0"/>
              <a:t>⑩</a:t>
            </a:r>
            <a:r>
              <a:rPr lang="ja-JP" altLang="en-US" dirty="0"/>
              <a:t>手順⑨の「トップへ」ボタンを押下し、ブラウザサイト（右図）をブックマークします。</a:t>
            </a:r>
            <a:endParaRPr lang="en-US" altLang="ja-JP" dirty="0"/>
          </a:p>
          <a:p>
            <a:r>
              <a:rPr lang="ja-JP" altLang="en-US" dirty="0"/>
              <a:t>ブックマーク方法は、各端末の設定方法に従ってください。</a:t>
            </a:r>
            <a:endParaRPr lang="en-US" altLang="ja-JP" dirty="0"/>
          </a:p>
        </p:txBody>
      </p:sp>
      <p:sp>
        <p:nvSpPr>
          <p:cNvPr id="17" name="角丸四角形吹き出し 16"/>
          <p:cNvSpPr/>
          <p:nvPr/>
        </p:nvSpPr>
        <p:spPr>
          <a:xfrm>
            <a:off x="393497" y="5933302"/>
            <a:ext cx="1839482" cy="505889"/>
          </a:xfrm>
          <a:prstGeom prst="wedgeRoundRectCallout">
            <a:avLst>
              <a:gd name="adj1" fmla="val 66408"/>
              <a:gd name="adj2" fmla="val 31709"/>
              <a:gd name="adj3" fmla="val 16667"/>
            </a:avLst>
          </a:prstGeom>
          <a:solidFill>
            <a:schemeClr val="bg1"/>
          </a:solidFill>
          <a:ln>
            <a:solidFill>
              <a:srgbClr val="D5EE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ctr"/>
          <a:lstStyle/>
          <a:p>
            <a:r>
              <a:rPr lang="ja-JP" altLang="en-US" sz="1050" dirty="0">
                <a:solidFill>
                  <a:sysClr val="windowText" lastClr="000000"/>
                </a:solidFill>
              </a:rPr>
              <a:t>タップして</a:t>
            </a:r>
            <a:endParaRPr lang="en-US" altLang="ja-JP" sz="1050" dirty="0">
              <a:solidFill>
                <a:sysClr val="windowText" lastClr="000000"/>
              </a:solidFill>
            </a:endParaRPr>
          </a:p>
          <a:p>
            <a:r>
              <a:rPr lang="ja-JP" altLang="en-US" sz="1050" dirty="0">
                <a:solidFill>
                  <a:sysClr val="windowText" lastClr="000000"/>
                </a:solidFill>
              </a:rPr>
              <a:t>ブラウザサイトニューへ</a:t>
            </a:r>
            <a:endParaRPr lang="en-US" altLang="ja-JP" sz="1050" dirty="0">
              <a:solidFill>
                <a:sysClr val="windowText" lastClr="000000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950371" y="581188"/>
            <a:ext cx="4464050" cy="303536"/>
          </a:xfrm>
          <a:prstGeom prst="rect">
            <a:avLst/>
          </a:prstGeom>
          <a:solidFill>
            <a:srgbClr val="1B435D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tIns="72000" rtlCol="0">
            <a:spAutoFit/>
          </a:bodyPr>
          <a:lstStyle/>
          <a:p>
            <a:r>
              <a:rPr lang="en-US" altLang="ja-JP" sz="1200" b="1" dirty="0">
                <a:solidFill>
                  <a:schemeClr val="bg1"/>
                </a:solidFill>
              </a:rPr>
              <a:t>※</a:t>
            </a:r>
            <a:r>
              <a:rPr lang="ja-JP" altLang="en-US" sz="1200" b="1" dirty="0">
                <a:solidFill>
                  <a:schemeClr val="bg1"/>
                </a:solidFill>
              </a:rPr>
              <a:t>ユーザ情報の変更</a:t>
            </a:r>
          </a:p>
        </p:txBody>
      </p:sp>
      <p:sp>
        <p:nvSpPr>
          <p:cNvPr id="19" name="テキスト ボックス 4"/>
          <p:cNvSpPr txBox="1"/>
          <p:nvPr/>
        </p:nvSpPr>
        <p:spPr>
          <a:xfrm>
            <a:off x="4948311" y="1093213"/>
            <a:ext cx="4466109" cy="60016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ブラウザサイトメニュー「マイページ」より、ユーザ情報の変更が行えます。</a:t>
            </a:r>
            <a:endParaRPr lang="en-US" altLang="ja-JP" dirty="0"/>
          </a:p>
          <a:p>
            <a:r>
              <a:rPr lang="ja-JP" altLang="en-US" dirty="0"/>
              <a:t>メールアドレスの追加・変更などにご利用ください。</a:t>
            </a:r>
            <a:endParaRPr lang="en-US" altLang="ja-JP" dirty="0"/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61" b="4973"/>
          <a:stretch/>
        </p:blipFill>
        <p:spPr>
          <a:xfrm>
            <a:off x="7255383" y="7185513"/>
            <a:ext cx="2153730" cy="4871403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05B645C8-40B5-F494-E966-66C249D74B94}"/>
              </a:ext>
            </a:extLst>
          </p:cNvPr>
          <p:cNvGrpSpPr/>
          <p:nvPr/>
        </p:nvGrpSpPr>
        <p:grpSpPr>
          <a:xfrm>
            <a:off x="5088632" y="8482789"/>
            <a:ext cx="2317952" cy="256301"/>
            <a:chOff x="5002928" y="7956769"/>
            <a:chExt cx="2317952" cy="256301"/>
          </a:xfrm>
        </p:grpSpPr>
        <p:cxnSp>
          <p:nvCxnSpPr>
            <p:cNvPr id="20" name="直線矢印コネクタ 19"/>
            <p:cNvCxnSpPr>
              <a:cxnSpLocks/>
            </p:cNvCxnSpPr>
            <p:nvPr/>
          </p:nvCxnSpPr>
          <p:spPr>
            <a:xfrm>
              <a:off x="6982914" y="8078366"/>
              <a:ext cx="337966" cy="0"/>
            </a:xfrm>
            <a:prstGeom prst="straightConnector1">
              <a:avLst/>
            </a:prstGeom>
            <a:ln w="57150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正方形/長方形 25"/>
            <p:cNvSpPr/>
            <p:nvPr/>
          </p:nvSpPr>
          <p:spPr>
            <a:xfrm>
              <a:off x="5002928" y="7956769"/>
              <a:ext cx="1977331" cy="256301"/>
            </a:xfrm>
            <a:prstGeom prst="rect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8" name="テキスト ボックス 4"/>
          <p:cNvSpPr txBox="1"/>
          <p:nvPr/>
        </p:nvSpPr>
        <p:spPr>
          <a:xfrm>
            <a:off x="7156106" y="5896076"/>
            <a:ext cx="2352283" cy="127727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「家族登録」では、ご家族を最大</a:t>
            </a:r>
            <a:r>
              <a:rPr lang="en-US" altLang="ja-JP" dirty="0"/>
              <a:t>7</a:t>
            </a:r>
            <a:r>
              <a:rPr lang="ja-JP" altLang="en-US" dirty="0"/>
              <a:t>名まで登録できます。</a:t>
            </a:r>
            <a:endParaRPr lang="en-US" altLang="ja-JP" dirty="0"/>
          </a:p>
          <a:p>
            <a:r>
              <a:rPr lang="ja-JP" altLang="en-US" dirty="0"/>
              <a:t>登録されたご家族は、家族掲示板をご利用頂けます。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ご家族自身で登録することも可能です。登録方法は、「家族登録手順書」を参照ください。</a:t>
            </a:r>
            <a:endParaRPr lang="en-US" altLang="ja-JP" dirty="0"/>
          </a:p>
        </p:txBody>
      </p:sp>
      <p:sp>
        <p:nvSpPr>
          <p:cNvPr id="23" name="テキスト ボックス 4"/>
          <p:cNvSpPr txBox="1"/>
          <p:nvPr/>
        </p:nvSpPr>
        <p:spPr>
          <a:xfrm>
            <a:off x="192087" y="8610940"/>
            <a:ext cx="2354038" cy="60016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ブラウザサイトは、</a:t>
            </a:r>
            <a:endParaRPr lang="en-US" altLang="ja-JP" dirty="0"/>
          </a:p>
          <a:p>
            <a:r>
              <a:rPr lang="ja-JP" altLang="en-US" dirty="0"/>
              <a:t>以下の</a:t>
            </a:r>
            <a:r>
              <a:rPr lang="en-US" altLang="ja-JP" dirty="0"/>
              <a:t>QR</a:t>
            </a:r>
            <a:r>
              <a:rPr lang="ja-JP" altLang="en-US" dirty="0"/>
              <a:t>コード・</a:t>
            </a:r>
            <a:r>
              <a:rPr lang="en-US" altLang="ja-JP" dirty="0"/>
              <a:t>URL</a:t>
            </a:r>
            <a:r>
              <a:rPr lang="ja-JP" altLang="en-US" dirty="0"/>
              <a:t>からも</a:t>
            </a:r>
            <a:endParaRPr lang="en-US" altLang="ja-JP" dirty="0"/>
          </a:p>
          <a:p>
            <a:r>
              <a:rPr lang="ja-JP" altLang="en-US" dirty="0"/>
              <a:t>アクセスできます。</a:t>
            </a:r>
            <a:endParaRPr lang="en-US" altLang="ja-JP" dirty="0"/>
          </a:p>
        </p:txBody>
      </p:sp>
      <p:sp>
        <p:nvSpPr>
          <p:cNvPr id="25" name="テキスト ボックス 4"/>
          <p:cNvSpPr txBox="1"/>
          <p:nvPr/>
        </p:nvSpPr>
        <p:spPr>
          <a:xfrm>
            <a:off x="411600" y="10051058"/>
            <a:ext cx="627744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/>
              <a:t>SSL</a:t>
            </a:r>
            <a:r>
              <a:rPr lang="ja-JP" altLang="en-US" dirty="0"/>
              <a:t>版</a:t>
            </a:r>
            <a:endParaRPr lang="en-US" altLang="ja-JP" dirty="0"/>
          </a:p>
        </p:txBody>
      </p:sp>
      <p:sp>
        <p:nvSpPr>
          <p:cNvPr id="29" name="テキスト ボックス 4"/>
          <p:cNvSpPr txBox="1"/>
          <p:nvPr/>
        </p:nvSpPr>
        <p:spPr>
          <a:xfrm>
            <a:off x="1469610" y="10051058"/>
            <a:ext cx="725455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dirty="0"/>
              <a:t>非</a:t>
            </a:r>
            <a:r>
              <a:rPr lang="en-US" altLang="ja-JP" dirty="0"/>
              <a:t>SSL</a:t>
            </a:r>
            <a:r>
              <a:rPr lang="ja-JP" altLang="en-US" dirty="0"/>
              <a:t>版</a:t>
            </a:r>
            <a:endParaRPr lang="en-US" altLang="ja-JP" dirty="0"/>
          </a:p>
        </p:txBody>
      </p:sp>
      <p:sp>
        <p:nvSpPr>
          <p:cNvPr id="30" name="テキスト ボックス 2"/>
          <p:cNvSpPr txBox="1"/>
          <p:nvPr/>
        </p:nvSpPr>
        <p:spPr>
          <a:xfrm>
            <a:off x="192086" y="11776259"/>
            <a:ext cx="4608513" cy="457424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tIns="72000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n-US" altLang="ja-JP" dirty="0"/>
          </a:p>
          <a:p>
            <a:pPr algn="ctr"/>
            <a:r>
              <a:rPr kumimoji="1" lang="en-US" altLang="ja-JP" dirty="0"/>
              <a:t>※</a:t>
            </a:r>
            <a:r>
              <a:rPr kumimoji="1" lang="ja-JP" altLang="en-US" dirty="0"/>
              <a:t>非</a:t>
            </a:r>
            <a:r>
              <a:rPr kumimoji="1" lang="en-US" altLang="ja-JP" dirty="0"/>
              <a:t>SSL</a:t>
            </a:r>
            <a:r>
              <a:rPr kumimoji="1" lang="ja-JP" altLang="en-US" dirty="0"/>
              <a:t>の場合は「</a:t>
            </a:r>
            <a:r>
              <a:rPr kumimoji="1" lang="en-US" altLang="ja-JP" dirty="0"/>
              <a:t>http://</a:t>
            </a:r>
            <a:r>
              <a:rPr kumimoji="1" lang="ja-JP" altLang="en-US" dirty="0"/>
              <a:t>～」と入力ください</a:t>
            </a:r>
          </a:p>
        </p:txBody>
      </p:sp>
      <p:sp>
        <p:nvSpPr>
          <p:cNvPr id="32" name="テキスト ボックス 4"/>
          <p:cNvSpPr txBox="1"/>
          <p:nvPr/>
        </p:nvSpPr>
        <p:spPr>
          <a:xfrm>
            <a:off x="199681" y="10604132"/>
            <a:ext cx="2346444" cy="707886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000" dirty="0"/>
              <a:t>※</a:t>
            </a:r>
            <a:r>
              <a:rPr lang="ja-JP" altLang="en-US" sz="1000" dirty="0"/>
              <a:t>「端末認証画面」</a:t>
            </a:r>
            <a:endParaRPr lang="en-US" altLang="ja-JP" sz="1000" dirty="0"/>
          </a:p>
          <a:p>
            <a:r>
              <a:rPr lang="ja-JP" altLang="en-US" sz="1000" dirty="0"/>
              <a:t>（</a:t>
            </a:r>
            <a:r>
              <a:rPr lang="en-US" altLang="ja-JP" sz="1000" dirty="0"/>
              <a:t>&lt;3&gt;</a:t>
            </a:r>
            <a:r>
              <a:rPr lang="ja-JP" altLang="en-US" sz="1000" dirty="0"/>
              <a:t>手順⑥の画面）が表示された場合は、安否コールに登録されている情報を入力ください。</a:t>
            </a:r>
            <a:endParaRPr lang="en-US" altLang="ja-JP" sz="1050" dirty="0"/>
          </a:p>
        </p:txBody>
      </p:sp>
      <p:sp>
        <p:nvSpPr>
          <p:cNvPr id="34" name="テキスト ボックス 4"/>
          <p:cNvSpPr txBox="1"/>
          <p:nvPr/>
        </p:nvSpPr>
        <p:spPr>
          <a:xfrm>
            <a:off x="7238030" y="55879"/>
            <a:ext cx="2171082" cy="454927"/>
          </a:xfrm>
          <a:prstGeom prst="rect">
            <a:avLst/>
          </a:prstGeom>
          <a:solidFill>
            <a:srgbClr val="FFFF99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tIns="10800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ブラウザ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版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01728E44-9807-9082-7DAD-2A2D6975BBB8}"/>
              </a:ext>
            </a:extLst>
          </p:cNvPr>
          <p:cNvSpPr/>
          <p:nvPr/>
        </p:nvSpPr>
        <p:spPr>
          <a:xfrm>
            <a:off x="2565224" y="4304612"/>
            <a:ext cx="1012807" cy="142184"/>
          </a:xfrm>
          <a:prstGeom prst="rect">
            <a:avLst/>
          </a:prstGeom>
          <a:solidFill>
            <a:srgbClr val="F8F8F8"/>
          </a:solidFill>
          <a:ln>
            <a:solidFill>
              <a:srgbClr val="F8F8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A1CDD132-0AAC-3B72-B493-7A62102700DD}"/>
              </a:ext>
            </a:extLst>
          </p:cNvPr>
          <p:cNvSpPr txBox="1"/>
          <p:nvPr/>
        </p:nvSpPr>
        <p:spPr>
          <a:xfrm>
            <a:off x="2538763" y="3933178"/>
            <a:ext cx="144803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>
                <a:solidFill>
                  <a:srgbClr val="6D6D6D"/>
                </a:solidFill>
              </a:rPr>
              <a:t>sample@adtechnica.co.jp</a:t>
            </a:r>
            <a:endParaRPr kumimoji="1" lang="ja-JP" altLang="en-US" sz="700" dirty="0">
              <a:solidFill>
                <a:srgbClr val="6D6D6D"/>
              </a:solidFill>
            </a:endParaRPr>
          </a:p>
        </p:txBody>
      </p:sp>
      <p:pic>
        <p:nvPicPr>
          <p:cNvPr id="41" name="図 40">
            <a:extLst>
              <a:ext uri="{FF2B5EF4-FFF2-40B4-BE49-F238E27FC236}">
                <a16:creationId xmlns:a16="http://schemas.microsoft.com/office/drawing/2014/main" id="{2401B614-6D52-F320-5066-993E0ABD379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6125" y="5280208"/>
            <a:ext cx="2099018" cy="142861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D426CAF5-C80D-EE05-A74B-B9FAC087DAF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4548" y="7375371"/>
            <a:ext cx="2195370" cy="408989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6F3E807-9244-DEAA-A7E8-B706EFBCDD34}"/>
              </a:ext>
            </a:extLst>
          </p:cNvPr>
          <p:cNvSpPr/>
          <p:nvPr/>
        </p:nvSpPr>
        <p:spPr>
          <a:xfrm>
            <a:off x="393497" y="9353243"/>
            <a:ext cx="675180" cy="6397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600" b="0" i="0" dirty="0">
                <a:solidFill>
                  <a:srgbClr val="FFFFFF"/>
                </a:solidFill>
                <a:effectLst/>
                <a:latin typeface="Verdana" panose="020B0604030504040204" pitchFamily="34" charset="0"/>
              </a:rPr>
              <a:t>ブラウザサイト（</a:t>
            </a:r>
            <a:r>
              <a:rPr lang="en-US" altLang="ja-JP" sz="600" b="0" i="0" dirty="0">
                <a:solidFill>
                  <a:srgbClr val="FFFFFF"/>
                </a:solidFill>
                <a:effectLst/>
                <a:latin typeface="Verdana" panose="020B0604030504040204" pitchFamily="34" charset="0"/>
              </a:rPr>
              <a:t>SSL</a:t>
            </a:r>
            <a:r>
              <a:rPr lang="ja-JP" altLang="en-US" sz="600" b="0" i="0" dirty="0">
                <a:solidFill>
                  <a:srgbClr val="FFFFFF"/>
                </a:solidFill>
                <a:effectLst/>
                <a:latin typeface="Verdana" panose="020B0604030504040204" pitchFamily="34" charset="0"/>
              </a:rPr>
              <a:t>版</a:t>
            </a:r>
            <a:r>
              <a:rPr lang="en-US" altLang="ja-JP" sz="600" b="0" i="0" dirty="0">
                <a:solidFill>
                  <a:srgbClr val="FFFFFF"/>
                </a:solidFill>
                <a:effectLst/>
                <a:latin typeface="Verdana" panose="020B0604030504040204" pitchFamily="34" charset="0"/>
              </a:rPr>
              <a:t>URL</a:t>
            </a:r>
            <a:r>
              <a:rPr lang="ja-JP" altLang="en-US" sz="600" b="0" i="0" dirty="0">
                <a:solidFill>
                  <a:srgbClr val="FFFFFF"/>
                </a:solidFill>
                <a:effectLst/>
                <a:latin typeface="Verdana" panose="020B0604030504040204" pitchFamily="34" charset="0"/>
              </a:rPr>
              <a:t>）</a:t>
            </a:r>
            <a:endParaRPr lang="en-US" altLang="ja-JP" sz="600" b="0" i="0" dirty="0">
              <a:solidFill>
                <a:srgbClr val="FFFFFF"/>
              </a:solidFill>
              <a:effectLst/>
              <a:latin typeface="Verdana" panose="020B0604030504040204" pitchFamily="34" charset="0"/>
            </a:endParaRPr>
          </a:p>
          <a:p>
            <a:pPr algn="ctr"/>
            <a:r>
              <a:rPr kumimoji="1" lang="en-US" altLang="ja-JP" sz="600" dirty="0">
                <a:solidFill>
                  <a:srgbClr val="FFFFFF"/>
                </a:solidFill>
                <a:latin typeface="Verdana" panose="020B0604030504040204" pitchFamily="34" charset="0"/>
              </a:rPr>
              <a:t>QR</a:t>
            </a:r>
            <a:r>
              <a:rPr kumimoji="1" lang="ja-JP" altLang="en-US" sz="600" dirty="0">
                <a:solidFill>
                  <a:srgbClr val="FFFFFF"/>
                </a:solidFill>
                <a:latin typeface="Verdana" panose="020B0604030504040204" pitchFamily="34" charset="0"/>
              </a:rPr>
              <a:t>を貼付</a:t>
            </a:r>
            <a:endParaRPr kumimoji="1" lang="en-US" altLang="ja-JP" sz="600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E497F76-A2E2-7BCB-925C-ECE81CC07FF0}"/>
              </a:ext>
            </a:extLst>
          </p:cNvPr>
          <p:cNvSpPr/>
          <p:nvPr/>
        </p:nvSpPr>
        <p:spPr>
          <a:xfrm>
            <a:off x="1494748" y="9338967"/>
            <a:ext cx="675180" cy="6397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600" b="0" i="0" dirty="0">
                <a:solidFill>
                  <a:srgbClr val="FFFFFF"/>
                </a:solidFill>
                <a:effectLst/>
                <a:latin typeface="Verdana" panose="020B0604030504040204" pitchFamily="34" charset="0"/>
              </a:rPr>
              <a:t>ブラウザサイト（非</a:t>
            </a:r>
            <a:r>
              <a:rPr lang="en-US" altLang="ja-JP" sz="600" b="0" i="0" dirty="0">
                <a:solidFill>
                  <a:srgbClr val="FFFFFF"/>
                </a:solidFill>
                <a:effectLst/>
                <a:latin typeface="Verdana" panose="020B0604030504040204" pitchFamily="34" charset="0"/>
              </a:rPr>
              <a:t>SSL</a:t>
            </a:r>
            <a:r>
              <a:rPr lang="ja-JP" altLang="en-US" sz="600" b="0" i="0" dirty="0">
                <a:solidFill>
                  <a:srgbClr val="FFFFFF"/>
                </a:solidFill>
                <a:effectLst/>
                <a:latin typeface="Verdana" panose="020B0604030504040204" pitchFamily="34" charset="0"/>
              </a:rPr>
              <a:t>版</a:t>
            </a:r>
            <a:r>
              <a:rPr lang="en-US" altLang="ja-JP" sz="600" b="0" i="0" dirty="0">
                <a:solidFill>
                  <a:srgbClr val="FFFFFF"/>
                </a:solidFill>
                <a:effectLst/>
                <a:latin typeface="Verdana" panose="020B0604030504040204" pitchFamily="34" charset="0"/>
              </a:rPr>
              <a:t>URL</a:t>
            </a:r>
            <a:r>
              <a:rPr lang="ja-JP" altLang="en-US" sz="600" b="0" i="0" dirty="0">
                <a:solidFill>
                  <a:srgbClr val="FFFFFF"/>
                </a:solidFill>
                <a:effectLst/>
                <a:latin typeface="Verdana" panose="020B0604030504040204" pitchFamily="34" charset="0"/>
              </a:rPr>
              <a:t>）</a:t>
            </a:r>
            <a:endParaRPr lang="en-US" altLang="ja-JP" sz="600" b="0" i="0" dirty="0">
              <a:solidFill>
                <a:srgbClr val="FFFFFF"/>
              </a:solidFill>
              <a:effectLst/>
              <a:latin typeface="Verdana" panose="020B0604030504040204" pitchFamily="34" charset="0"/>
            </a:endParaRPr>
          </a:p>
          <a:p>
            <a:pPr algn="ctr"/>
            <a:r>
              <a:rPr kumimoji="1" lang="en-US" altLang="ja-JP" sz="600" dirty="0">
                <a:solidFill>
                  <a:srgbClr val="FFFFFF"/>
                </a:solidFill>
                <a:latin typeface="Verdana" panose="020B0604030504040204" pitchFamily="34" charset="0"/>
              </a:rPr>
              <a:t>QR</a:t>
            </a:r>
            <a:r>
              <a:rPr kumimoji="1" lang="ja-JP" altLang="en-US" sz="600" dirty="0">
                <a:solidFill>
                  <a:srgbClr val="FFFFFF"/>
                </a:solidFill>
                <a:latin typeface="Verdana" panose="020B0604030504040204" pitchFamily="34" charset="0"/>
              </a:rPr>
              <a:t>を貼付</a:t>
            </a:r>
            <a:endParaRPr kumimoji="1" lang="en-US" altLang="ja-JP" sz="6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2066E1D-76EA-F98B-5A1E-5A5AA0145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3B1-18BC-45DB-AE9F-DDCC28181E0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4183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1172</TotalTime>
  <Words>648</Words>
  <Application>Microsoft Office PowerPoint</Application>
  <PresentationFormat>A3 297x420 mm</PresentationFormat>
  <Paragraphs>107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Arial</vt:lpstr>
      <vt:lpstr>Arial Narrow</vt:lpstr>
      <vt:lpstr>Calibri</vt:lpstr>
      <vt:lpstr>Verdana</vt:lpstr>
      <vt:lpstr>Office ​​テーマ</vt:lpstr>
      <vt:lpstr>PowerPoint プレゼンテーション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hosomi</dc:creator>
  <cp:lastModifiedBy>保坂奈々葉</cp:lastModifiedBy>
  <cp:revision>233</cp:revision>
  <cp:lastPrinted>2017-08-07T03:06:06Z</cp:lastPrinted>
  <dcterms:created xsi:type="dcterms:W3CDTF">2015-11-11T01:16:47Z</dcterms:created>
  <dcterms:modified xsi:type="dcterms:W3CDTF">2025-04-04T08:15:22Z</dcterms:modified>
</cp:coreProperties>
</file>