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601200" cy="12801600" type="A3"/>
  <p:notesSz cx="9601200" cy="128016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39" d="100"/>
          <a:sy n="39" d="100"/>
        </p:scale>
        <p:origin x="2004" y="4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160838" cy="6413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438775" y="0"/>
            <a:ext cx="4160838" cy="6413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858345-EA07-413A-A645-B529E5CEF269}" type="datetimeFigureOut">
              <a:rPr kumimoji="1" lang="ja-JP" altLang="en-US" smtClean="0"/>
              <a:t>2023/12/8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3179763" y="1600200"/>
            <a:ext cx="3241675" cy="43211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60438" y="6161088"/>
            <a:ext cx="7680325" cy="50403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12160250"/>
            <a:ext cx="4160838" cy="6413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438775" y="12160250"/>
            <a:ext cx="4160838" cy="6413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F59342-D0B6-4573-8679-67C26FBBB5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26506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20090" y="3968496"/>
            <a:ext cx="8161020" cy="268833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440180" y="7168896"/>
            <a:ext cx="6720840" cy="32004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C70CC6-DC6A-4FE1-8D82-B8BE47E43F76}" type="datetime1">
              <a:rPr lang="en-US" altLang="ja-JP" smtClean="0"/>
              <a:t>12/8/2023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D1ABB2-E220-4AF1-9EA8-AE37DFC76A31}" type="datetime1">
              <a:rPr lang="en-US" altLang="ja-JP" smtClean="0"/>
              <a:t>12/8/2023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80060" y="2944368"/>
            <a:ext cx="4176522" cy="844905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944618" y="2944368"/>
            <a:ext cx="4176522" cy="844905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1E6392-C075-4739-8505-3366923747A6}" type="datetime1">
              <a:rPr lang="en-US" altLang="ja-JP" smtClean="0"/>
              <a:t>12/8/2023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29337E-2585-4B4E-A5BA-1409312D0316}" type="datetime1">
              <a:rPr lang="en-US" altLang="ja-JP" smtClean="0"/>
              <a:t>12/8/2023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5C00E-12D9-42F6-8981-2CA4324A338C}" type="datetime1">
              <a:rPr lang="en-US" altLang="ja-JP" smtClean="0"/>
              <a:t>12/8/2023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80060" y="512064"/>
            <a:ext cx="8641080" cy="204825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80060" y="2944368"/>
            <a:ext cx="8641080" cy="844905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264408" y="11905488"/>
            <a:ext cx="3072384" cy="6400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80060" y="11905488"/>
            <a:ext cx="2208276" cy="6400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2AECD9-CC93-4132-A217-B7C6975D427E}" type="datetime1">
              <a:rPr lang="en-US" altLang="ja-JP" smtClean="0"/>
              <a:t>12/8/2023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912864" y="11905488"/>
            <a:ext cx="2208276" cy="6400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hf hdr="0" ftr="0" dt="0"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g"/><Relationship Id="rId3" Type="http://schemas.openxmlformats.org/officeDocument/2006/relationships/image" Target="../media/image7.jp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0.png"/><Relationship Id="rId5" Type="http://schemas.openxmlformats.org/officeDocument/2006/relationships/image" Target="../media/image9.jpg"/><Relationship Id="rId4" Type="http://schemas.openxmlformats.org/officeDocument/2006/relationships/image" Target="../media/image8.jpg"/><Relationship Id="rId9" Type="http://schemas.openxmlformats.org/officeDocument/2006/relationships/image" Target="../media/image1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7" Type="http://schemas.openxmlformats.org/officeDocument/2006/relationships/image" Target="../media/image19.jp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8.png"/><Relationship Id="rId5" Type="http://schemas.openxmlformats.org/officeDocument/2006/relationships/image" Target="../media/image17.jpg"/><Relationship Id="rId4" Type="http://schemas.openxmlformats.org/officeDocument/2006/relationships/image" Target="../media/image1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22.jpg"/><Relationship Id="rId5" Type="http://schemas.openxmlformats.org/officeDocument/2006/relationships/image" Target="../media/image9.jpg"/><Relationship Id="rId4" Type="http://schemas.openxmlformats.org/officeDocument/2006/relationships/image" Target="../media/image8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70763" y="232410"/>
            <a:ext cx="4692015" cy="25840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5" dirty="0">
                <a:latin typeface="メイリオ" panose="020B0604030504040204" pitchFamily="50" charset="-128"/>
                <a:ea typeface="メイリオ" panose="020B0604030504040204" pitchFamily="50" charset="-128"/>
                <a:cs typeface="Microsoft YaHei UI"/>
              </a:rPr>
              <a:t>「</a:t>
            </a:r>
            <a:r>
              <a:rPr sz="1600" b="1" spc="-5" dirty="0" err="1">
                <a:latin typeface="メイリオ" panose="020B0604030504040204" pitchFamily="50" charset="-128"/>
                <a:ea typeface="メイリオ" panose="020B0604030504040204" pitchFamily="50" charset="-128"/>
                <a:cs typeface="Microsoft YaHei UI"/>
              </a:rPr>
              <a:t>安否コール」家族</a:t>
            </a:r>
            <a:r>
              <a:rPr lang="ja-JP" altLang="en-US" sz="1600" b="1" spc="-5" dirty="0">
                <a:latin typeface="メイリオ" panose="020B0604030504040204" pitchFamily="50" charset="-128"/>
                <a:ea typeface="メイリオ" panose="020B0604030504040204" pitchFamily="50" charset="-128"/>
                <a:cs typeface="Microsoft YaHei UI"/>
              </a:rPr>
              <a:t>登録</a:t>
            </a:r>
            <a:r>
              <a:rPr sz="1600" b="1" spc="-5" dirty="0" err="1">
                <a:latin typeface="メイリオ" panose="020B0604030504040204" pitchFamily="50" charset="-128"/>
                <a:ea typeface="メイリオ" panose="020B0604030504040204" pitchFamily="50" charset="-128"/>
                <a:cs typeface="Microsoft YaHei UI"/>
              </a:rPr>
              <a:t>手順書</a:t>
            </a:r>
            <a:endParaRPr sz="1600" dirty="0">
              <a:latin typeface="メイリオ" panose="020B0604030504040204" pitchFamily="50" charset="-128"/>
              <a:ea typeface="メイリオ" panose="020B0604030504040204" pitchFamily="50" charset="-128"/>
              <a:cs typeface="Microsoft YaHei U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92023" y="609600"/>
            <a:ext cx="4464050" cy="303530"/>
          </a:xfrm>
          <a:custGeom>
            <a:avLst/>
            <a:gdLst/>
            <a:ahLst/>
            <a:cxnLst/>
            <a:rect l="l" t="t" r="r" b="b"/>
            <a:pathLst>
              <a:path w="4464050" h="303530">
                <a:moveTo>
                  <a:pt x="4463796" y="0"/>
                </a:moveTo>
                <a:lnTo>
                  <a:pt x="0" y="0"/>
                </a:lnTo>
                <a:lnTo>
                  <a:pt x="0" y="303275"/>
                </a:lnTo>
                <a:lnTo>
                  <a:pt x="4463796" y="303275"/>
                </a:lnTo>
                <a:lnTo>
                  <a:pt x="4463796" y="0"/>
                </a:lnTo>
                <a:close/>
              </a:path>
            </a:pathLst>
          </a:custGeom>
          <a:solidFill>
            <a:srgbClr val="1B435D"/>
          </a:solidFill>
        </p:spPr>
        <p:txBody>
          <a:bodyPr wrap="square" lIns="0" tIns="0" rIns="0" bIns="0" rtlCol="0"/>
          <a:lstStyle/>
          <a:p>
            <a:endParaRPr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49908" y="659426"/>
            <a:ext cx="2848357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65" dirty="0">
                <a:solidFill>
                  <a:srgbClr val="FFFFFF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icrosoft YaHei UI"/>
              </a:rPr>
              <a:t>■</a:t>
            </a:r>
            <a:r>
              <a:rPr sz="1200" b="1" spc="65" dirty="0" err="1">
                <a:solidFill>
                  <a:srgbClr val="FFFFFF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icrosoft YaHei UI"/>
              </a:rPr>
              <a:t>家族登録手順</a:t>
            </a:r>
            <a:r>
              <a:rPr lang="ja-JP" altLang="en-US" sz="1200" b="1" spc="114" dirty="0">
                <a:solidFill>
                  <a:srgbClr val="FFFFFF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icrosoft YaHei UI"/>
              </a:rPr>
              <a:t>（</a:t>
            </a:r>
            <a:r>
              <a:rPr sz="1200" b="1" dirty="0" err="1">
                <a:solidFill>
                  <a:srgbClr val="FFFFFF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icrosoft YaHei UI"/>
              </a:rPr>
              <a:t>ユーザの操作</a:t>
            </a:r>
            <a:r>
              <a:rPr lang="ja-JP" altLang="en-US" sz="1200" b="1" spc="120" dirty="0">
                <a:solidFill>
                  <a:srgbClr val="FFFFFF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icrosoft YaHei UI"/>
              </a:rPr>
              <a:t>）</a:t>
            </a:r>
            <a:endParaRPr sz="1200" dirty="0">
              <a:latin typeface="メイリオ" panose="020B0604030504040204" pitchFamily="50" charset="-128"/>
              <a:ea typeface="メイリオ" panose="020B0604030504040204" pitchFamily="50" charset="-128"/>
              <a:cs typeface="Microsoft YaHei UI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4800600" y="568451"/>
            <a:ext cx="2540" cy="12099925"/>
          </a:xfrm>
          <a:custGeom>
            <a:avLst/>
            <a:gdLst/>
            <a:ahLst/>
            <a:cxnLst/>
            <a:rect l="l" t="t" r="r" b="b"/>
            <a:pathLst>
              <a:path w="2539" h="12099925">
                <a:moveTo>
                  <a:pt x="0" y="0"/>
                </a:moveTo>
                <a:lnTo>
                  <a:pt x="2412" y="12099328"/>
                </a:lnTo>
              </a:path>
            </a:pathLst>
          </a:custGeom>
          <a:ln w="9525">
            <a:solidFill>
              <a:srgbClr val="BEBEBE"/>
            </a:solidFill>
            <a:prstDash val="sysDot"/>
          </a:ln>
        </p:spPr>
        <p:txBody>
          <a:bodyPr wrap="square" lIns="0" tIns="0" rIns="0" bIns="0" rtlCol="0"/>
          <a:lstStyle/>
          <a:p>
            <a:endParaRPr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03682" y="1104137"/>
            <a:ext cx="2789502" cy="1821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dirty="0">
                <a:latin typeface="メイリオ" panose="020B0604030504040204" pitchFamily="50" charset="-128"/>
                <a:ea typeface="メイリオ" panose="020B0604030504040204" pitchFamily="50" charset="-128"/>
                <a:cs typeface="Microsoft YaHei UI"/>
              </a:rPr>
              <a:t>①</a:t>
            </a:r>
            <a:r>
              <a:rPr sz="1100" dirty="0" err="1">
                <a:latin typeface="メイリオ" panose="020B0604030504040204" pitchFamily="50" charset="-128"/>
                <a:ea typeface="メイリオ" panose="020B0604030504040204" pitchFamily="50" charset="-128"/>
                <a:cs typeface="Microsoft YaHei"/>
              </a:rPr>
              <a:t>社員のマイページを</a:t>
            </a:r>
            <a:r>
              <a:rPr sz="1100" spc="-15" dirty="0" err="1">
                <a:latin typeface="メイリオ" panose="020B0604030504040204" pitchFamily="50" charset="-128"/>
                <a:ea typeface="メイリオ" panose="020B0604030504040204" pitchFamily="50" charset="-128"/>
                <a:cs typeface="Microsoft YaHei"/>
              </a:rPr>
              <a:t>タ</a:t>
            </a:r>
            <a:r>
              <a:rPr sz="1100" dirty="0" err="1">
                <a:latin typeface="メイリオ" panose="020B0604030504040204" pitchFamily="50" charset="-128"/>
                <a:ea typeface="メイリオ" panose="020B0604030504040204" pitchFamily="50" charset="-128"/>
                <a:cs typeface="Microsoft YaHei"/>
              </a:rPr>
              <a:t>ップ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  <a:cs typeface="Microsoft YaHei"/>
              </a:rPr>
              <a:t>します。</a:t>
            </a:r>
            <a:endParaRPr sz="1100" dirty="0">
              <a:latin typeface="メイリオ" panose="020B0604030504040204" pitchFamily="50" charset="-128"/>
              <a:ea typeface="メイリオ" panose="020B0604030504040204" pitchFamily="50" charset="-128"/>
              <a:cs typeface="Microsoft YaHe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94817" y="5783072"/>
            <a:ext cx="3697124" cy="1821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dirty="0">
                <a:latin typeface="メイリオ" panose="020B0604030504040204" pitchFamily="50" charset="-128"/>
                <a:ea typeface="メイリオ" panose="020B0604030504040204" pitchFamily="50" charset="-128"/>
                <a:cs typeface="Microsoft YaHei UI"/>
              </a:rPr>
              <a:t>②</a:t>
            </a:r>
            <a:r>
              <a:rPr sz="1100" dirty="0" err="1">
                <a:latin typeface="メイリオ" panose="020B0604030504040204" pitchFamily="50" charset="-128"/>
                <a:ea typeface="メイリオ" panose="020B0604030504040204" pitchFamily="50" charset="-128"/>
                <a:cs typeface="Microsoft YaHei"/>
              </a:rPr>
              <a:t>画面一番下「家族情</a:t>
            </a:r>
            <a:r>
              <a:rPr sz="1100" spc="-15" dirty="0" err="1">
                <a:latin typeface="メイリオ" panose="020B0604030504040204" pitchFamily="50" charset="-128"/>
                <a:ea typeface="メイリオ" panose="020B0604030504040204" pitchFamily="50" charset="-128"/>
                <a:cs typeface="Microsoft YaHei"/>
              </a:rPr>
              <a:t>報</a:t>
            </a:r>
            <a:r>
              <a:rPr sz="1100" dirty="0" err="1">
                <a:latin typeface="メイリオ" panose="020B0604030504040204" pitchFamily="50" charset="-128"/>
                <a:ea typeface="メイリオ" panose="020B0604030504040204" pitchFamily="50" charset="-128"/>
                <a:cs typeface="Microsoft YaHei"/>
              </a:rPr>
              <a:t>を追</a:t>
            </a:r>
            <a:r>
              <a:rPr sz="1100" spc="-15" dirty="0" err="1">
                <a:latin typeface="メイリオ" panose="020B0604030504040204" pitchFamily="50" charset="-128"/>
                <a:ea typeface="メイリオ" panose="020B0604030504040204" pitchFamily="50" charset="-128"/>
                <a:cs typeface="Microsoft YaHei"/>
              </a:rPr>
              <a:t>加</a:t>
            </a:r>
            <a:r>
              <a:rPr sz="1100" dirty="0" err="1">
                <a:latin typeface="メイリオ" panose="020B0604030504040204" pitchFamily="50" charset="-128"/>
                <a:ea typeface="メイリオ" panose="020B0604030504040204" pitchFamily="50" charset="-128"/>
                <a:cs typeface="Microsoft YaHei"/>
              </a:rPr>
              <a:t>・編</a:t>
            </a:r>
            <a:r>
              <a:rPr sz="1100" spc="-15" dirty="0" err="1">
                <a:latin typeface="メイリオ" panose="020B0604030504040204" pitchFamily="50" charset="-128"/>
                <a:ea typeface="メイリオ" panose="020B0604030504040204" pitchFamily="50" charset="-128"/>
                <a:cs typeface="Microsoft YaHei"/>
              </a:rPr>
              <a:t>集</a:t>
            </a:r>
            <a:r>
              <a:rPr sz="1100" dirty="0" err="1">
                <a:latin typeface="メイリオ" panose="020B0604030504040204" pitchFamily="50" charset="-128"/>
                <a:ea typeface="メイリオ" panose="020B0604030504040204" pitchFamily="50" charset="-128"/>
                <a:cs typeface="Microsoft YaHei"/>
              </a:rPr>
              <a:t>」を</a:t>
            </a:r>
            <a:r>
              <a:rPr sz="1100" spc="-15" dirty="0" err="1">
                <a:latin typeface="メイリオ" panose="020B0604030504040204" pitchFamily="50" charset="-128"/>
                <a:ea typeface="メイリオ" panose="020B0604030504040204" pitchFamily="50" charset="-128"/>
                <a:cs typeface="Microsoft YaHei"/>
              </a:rPr>
              <a:t>タ</a:t>
            </a:r>
            <a:r>
              <a:rPr sz="1100" dirty="0" err="1">
                <a:latin typeface="メイリオ" panose="020B0604030504040204" pitchFamily="50" charset="-128"/>
                <a:ea typeface="メイリオ" panose="020B0604030504040204" pitchFamily="50" charset="-128"/>
                <a:cs typeface="Microsoft YaHei"/>
              </a:rPr>
              <a:t>ップ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  <a:cs typeface="Microsoft YaHei"/>
              </a:rPr>
              <a:t>します。</a:t>
            </a:r>
            <a:endParaRPr sz="1100" dirty="0">
              <a:latin typeface="メイリオ" panose="020B0604030504040204" pitchFamily="50" charset="-128"/>
              <a:ea typeface="メイリオ" panose="020B0604030504040204" pitchFamily="50" charset="-128"/>
              <a:cs typeface="Microsoft YaHe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142991" y="1068844"/>
            <a:ext cx="3386328" cy="35137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52400" marR="5080" indent="-140335">
              <a:lnSpc>
                <a:spcPct val="100000"/>
              </a:lnSpc>
              <a:spcBef>
                <a:spcPts val="100"/>
              </a:spcBef>
            </a:pPr>
            <a:r>
              <a:rPr sz="1100" dirty="0">
                <a:latin typeface="メイリオ" panose="020B0604030504040204" pitchFamily="50" charset="-128"/>
                <a:ea typeface="メイリオ" panose="020B0604030504040204" pitchFamily="50" charset="-128"/>
                <a:cs typeface="Microsoft YaHei UI"/>
              </a:rPr>
              <a:t>④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  <a:cs typeface="Microsoft YaHei UI"/>
              </a:rPr>
              <a:t>ご</a:t>
            </a:r>
            <a:r>
              <a:rPr sz="1100" dirty="0" err="1">
                <a:latin typeface="メイリオ" panose="020B0604030504040204" pitchFamily="50" charset="-128"/>
                <a:ea typeface="メイリオ" panose="020B0604030504040204" pitchFamily="50" charset="-128"/>
                <a:cs typeface="Microsoft YaHei"/>
              </a:rPr>
              <a:t>家族の氏名・ふりが</a:t>
            </a:r>
            <a:r>
              <a:rPr sz="1100" spc="-15" dirty="0" err="1">
                <a:latin typeface="メイリオ" panose="020B0604030504040204" pitchFamily="50" charset="-128"/>
                <a:ea typeface="メイリオ" panose="020B0604030504040204" pitchFamily="50" charset="-128"/>
                <a:cs typeface="Microsoft YaHei"/>
              </a:rPr>
              <a:t>な</a:t>
            </a:r>
            <a:r>
              <a:rPr sz="1100" dirty="0" err="1">
                <a:latin typeface="メイリオ" panose="020B0604030504040204" pitchFamily="50" charset="-128"/>
                <a:ea typeface="メイリオ" panose="020B0604030504040204" pitchFamily="50" charset="-128"/>
                <a:cs typeface="Microsoft YaHei"/>
              </a:rPr>
              <a:t>・メ</a:t>
            </a:r>
            <a:r>
              <a:rPr sz="1100" spc="-15" dirty="0" err="1">
                <a:latin typeface="メイリオ" panose="020B0604030504040204" pitchFamily="50" charset="-128"/>
                <a:ea typeface="メイリオ" panose="020B0604030504040204" pitchFamily="50" charset="-128"/>
                <a:cs typeface="Microsoft YaHei"/>
              </a:rPr>
              <a:t>ー</a:t>
            </a:r>
            <a:r>
              <a:rPr sz="1100" dirty="0" err="1">
                <a:latin typeface="メイリオ" panose="020B0604030504040204" pitchFamily="50" charset="-128"/>
                <a:ea typeface="メイリオ" panose="020B0604030504040204" pitchFamily="50" charset="-128"/>
                <a:cs typeface="Microsoft YaHei"/>
              </a:rPr>
              <a:t>ルア</a:t>
            </a:r>
            <a:r>
              <a:rPr sz="1100" spc="-15" dirty="0" err="1">
                <a:latin typeface="メイリオ" panose="020B0604030504040204" pitchFamily="50" charset="-128"/>
                <a:ea typeface="メイリオ" panose="020B0604030504040204" pitchFamily="50" charset="-128"/>
                <a:cs typeface="Microsoft YaHei"/>
              </a:rPr>
              <a:t>ド</a:t>
            </a:r>
            <a:r>
              <a:rPr sz="1100" dirty="0" err="1">
                <a:latin typeface="メイリオ" panose="020B0604030504040204" pitchFamily="50" charset="-128"/>
                <a:ea typeface="メイリオ" panose="020B0604030504040204" pitchFamily="50" charset="-128"/>
                <a:cs typeface="Microsoft YaHei"/>
              </a:rPr>
              <a:t>レス</a:t>
            </a:r>
            <a:r>
              <a:rPr sz="1100" spc="-15" dirty="0" err="1">
                <a:latin typeface="メイリオ" panose="020B0604030504040204" pitchFamily="50" charset="-128"/>
                <a:ea typeface="メイリオ" panose="020B0604030504040204" pitchFamily="50" charset="-128"/>
                <a:cs typeface="Microsoft YaHei"/>
              </a:rPr>
              <a:t>ま</a:t>
            </a:r>
            <a:r>
              <a:rPr sz="1100" dirty="0" err="1">
                <a:latin typeface="メイリオ" panose="020B0604030504040204" pitchFamily="50" charset="-128"/>
                <a:ea typeface="メイリオ" panose="020B0604030504040204" pitchFamily="50" charset="-128"/>
                <a:cs typeface="Microsoft YaHei"/>
              </a:rPr>
              <a:t>たは</a:t>
            </a:r>
            <a:r>
              <a:rPr sz="1100" dirty="0">
                <a:latin typeface="メイリオ" panose="020B0604030504040204" pitchFamily="50" charset="-128"/>
                <a:ea typeface="メイリオ" panose="020B0604030504040204" pitchFamily="50" charset="-128"/>
                <a:cs typeface="Microsoft YaHei"/>
              </a:rPr>
              <a:t> </a:t>
            </a:r>
            <a:r>
              <a:rPr sz="1100" dirty="0" err="1">
                <a:latin typeface="メイリオ" panose="020B0604030504040204" pitchFamily="50" charset="-128"/>
                <a:ea typeface="メイリオ" panose="020B0604030504040204" pitchFamily="50" charset="-128"/>
                <a:cs typeface="Microsoft YaHei"/>
              </a:rPr>
              <a:t>携帯電話番号を入力</a:t>
            </a:r>
            <a:r>
              <a:rPr sz="1100" spc="-15" dirty="0" err="1">
                <a:latin typeface="メイリオ" panose="020B0604030504040204" pitchFamily="50" charset="-128"/>
                <a:ea typeface="メイリオ" panose="020B0604030504040204" pitchFamily="50" charset="-128"/>
                <a:cs typeface="Microsoft YaHei"/>
              </a:rPr>
              <a:t>し</a:t>
            </a:r>
            <a:r>
              <a:rPr sz="1100" dirty="0" err="1">
                <a:latin typeface="メイリオ" panose="020B0604030504040204" pitchFamily="50" charset="-128"/>
                <a:ea typeface="メイリオ" panose="020B0604030504040204" pitchFamily="50" charset="-128"/>
                <a:cs typeface="Microsoft YaHei"/>
              </a:rPr>
              <a:t>『登</a:t>
            </a:r>
            <a:r>
              <a:rPr sz="1100" spc="-10" dirty="0" err="1">
                <a:latin typeface="メイリオ" panose="020B0604030504040204" pitchFamily="50" charset="-128"/>
                <a:ea typeface="メイリオ" panose="020B0604030504040204" pitchFamily="50" charset="-128"/>
                <a:cs typeface="Microsoft YaHei"/>
              </a:rPr>
              <a:t>録</a:t>
            </a:r>
            <a:r>
              <a:rPr sz="1100" dirty="0" err="1">
                <a:latin typeface="メイリオ" panose="020B0604030504040204" pitchFamily="50" charset="-128"/>
                <a:ea typeface="メイリオ" panose="020B0604030504040204" pitchFamily="50" charset="-128"/>
                <a:cs typeface="Microsoft YaHei"/>
              </a:rPr>
              <a:t>』を</a:t>
            </a:r>
            <a:r>
              <a:rPr sz="1100" spc="-15" dirty="0" err="1">
                <a:latin typeface="メイリオ" panose="020B0604030504040204" pitchFamily="50" charset="-128"/>
                <a:ea typeface="メイリオ" panose="020B0604030504040204" pitchFamily="50" charset="-128"/>
                <a:cs typeface="Microsoft YaHei"/>
              </a:rPr>
              <a:t>タ</a:t>
            </a:r>
            <a:r>
              <a:rPr sz="1100" dirty="0" err="1">
                <a:latin typeface="メイリオ" panose="020B0604030504040204" pitchFamily="50" charset="-128"/>
                <a:ea typeface="メイリオ" panose="020B0604030504040204" pitchFamily="50" charset="-128"/>
                <a:cs typeface="Microsoft YaHei"/>
              </a:rPr>
              <a:t>ップ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  <a:cs typeface="Microsoft YaHei"/>
              </a:rPr>
              <a:t>します。</a:t>
            </a:r>
            <a:endParaRPr sz="1100" dirty="0">
              <a:latin typeface="メイリオ" panose="020B0604030504040204" pitchFamily="50" charset="-128"/>
              <a:ea typeface="メイリオ" panose="020B0604030504040204" pitchFamily="50" charset="-128"/>
              <a:cs typeface="Microsoft YaHe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142991" y="5757163"/>
            <a:ext cx="4058312" cy="36420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dirty="0">
                <a:latin typeface="メイリオ" panose="020B0604030504040204" pitchFamily="50" charset="-128"/>
                <a:ea typeface="メイリオ" panose="020B0604030504040204" pitchFamily="50" charset="-128"/>
                <a:cs typeface="Microsoft YaHei UI"/>
              </a:rPr>
              <a:t>⑤</a:t>
            </a:r>
            <a:r>
              <a:rPr sz="1100" dirty="0" err="1">
                <a:latin typeface="メイリオ" panose="020B0604030504040204" pitchFamily="50" charset="-128"/>
                <a:ea typeface="メイリオ" panose="020B0604030504040204" pitchFamily="50" charset="-128"/>
                <a:cs typeface="Microsoft YaHei"/>
              </a:rPr>
              <a:t>招待完了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  <a:cs typeface="Microsoft YaHei"/>
              </a:rPr>
              <a:t>です。登録したご家族のメールアドレスまたは</a:t>
            </a:r>
            <a:endParaRPr lang="en-US" altLang="ja-JP" sz="1100" dirty="0">
              <a:latin typeface="メイリオ" panose="020B0604030504040204" pitchFamily="50" charset="-128"/>
              <a:ea typeface="メイリオ" panose="020B0604030504040204" pitchFamily="50" charset="-128"/>
              <a:cs typeface="Microsoft YaHei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  <a:cs typeface="Microsoft YaHei"/>
              </a:rPr>
              <a:t>　携帯電話番号（</a:t>
            </a:r>
            <a:r>
              <a:rPr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  <a:cs typeface="Microsoft YaHei"/>
              </a:rPr>
              <a:t>SMS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  <a:cs typeface="Microsoft YaHei"/>
              </a:rPr>
              <a:t>）に招待通知が届きます。</a:t>
            </a:r>
            <a:endParaRPr sz="1100" dirty="0">
              <a:latin typeface="メイリオ" panose="020B0604030504040204" pitchFamily="50" charset="-128"/>
              <a:ea typeface="メイリオ" panose="020B0604030504040204" pitchFamily="50" charset="-128"/>
              <a:cs typeface="Microsoft YaHe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50595" y="9242552"/>
            <a:ext cx="3204464" cy="35201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dirty="0">
                <a:latin typeface="メイリオ" panose="020B0604030504040204" pitchFamily="50" charset="-128"/>
                <a:ea typeface="メイリオ" panose="020B0604030504040204" pitchFamily="50" charset="-128"/>
                <a:cs typeface="Microsoft YaHei UI"/>
              </a:rPr>
              <a:t>③</a:t>
            </a:r>
            <a:r>
              <a:rPr sz="1100" dirty="0">
                <a:latin typeface="メイリオ" panose="020B0604030504040204" pitchFamily="50" charset="-128"/>
                <a:ea typeface="メイリオ" panose="020B0604030504040204" pitchFamily="50" charset="-128"/>
                <a:cs typeface="Microsoft YaHei"/>
              </a:rPr>
              <a:t>「</a:t>
            </a:r>
            <a:r>
              <a:rPr sz="1100" dirty="0" err="1">
                <a:latin typeface="メイリオ" panose="020B0604030504040204" pitchFamily="50" charset="-128"/>
                <a:ea typeface="メイリオ" panose="020B0604030504040204" pitchFamily="50" charset="-128"/>
                <a:cs typeface="Microsoft YaHei"/>
              </a:rPr>
              <a:t>新規追加」をタップ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  <a:cs typeface="Microsoft YaHei"/>
              </a:rPr>
              <a:t>します。</a:t>
            </a:r>
            <a:endParaRPr sz="1100" dirty="0">
              <a:latin typeface="メイリオ" panose="020B0604030504040204" pitchFamily="50" charset="-128"/>
              <a:ea typeface="メイリオ" panose="020B0604030504040204" pitchFamily="50" charset="-128"/>
              <a:cs typeface="Microsoft YaHei"/>
            </a:endParaRPr>
          </a:p>
          <a:p>
            <a:pPr marL="152400">
              <a:lnSpc>
                <a:spcPct val="100000"/>
              </a:lnSpc>
            </a:pPr>
            <a:r>
              <a:rPr sz="1100" spc="175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icrosoft YaHei"/>
              </a:rPr>
              <a:t>※</a:t>
            </a:r>
            <a:r>
              <a:rPr lang="ja-JP" altLang="en-US" sz="1100" spc="175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icrosoft YaHei"/>
              </a:rPr>
              <a:t>ご</a:t>
            </a:r>
            <a:r>
              <a:rPr sz="11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icrosoft YaHei"/>
              </a:rPr>
              <a:t>家族は最</a:t>
            </a:r>
            <a:r>
              <a:rPr sz="1100" spc="-1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icrosoft YaHei"/>
              </a:rPr>
              <a:t>大</a:t>
            </a:r>
            <a:r>
              <a:rPr sz="1100" spc="35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icrosoft YaHei"/>
              </a:rPr>
              <a:t>7</a:t>
            </a:r>
            <a:r>
              <a:rPr sz="11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icrosoft YaHei"/>
              </a:rPr>
              <a:t>人まで登</a:t>
            </a:r>
            <a:r>
              <a:rPr sz="1100" spc="-15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icrosoft YaHei"/>
              </a:rPr>
              <a:t>録</a:t>
            </a:r>
            <a:r>
              <a:rPr sz="11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icrosoft YaHei"/>
              </a:rPr>
              <a:t>可</a:t>
            </a:r>
            <a:r>
              <a:rPr sz="1100" spc="-15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icrosoft YaHei"/>
              </a:rPr>
              <a:t>能</a:t>
            </a:r>
            <a:r>
              <a:rPr sz="11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icrosoft YaHei"/>
              </a:rPr>
              <a:t>です</a:t>
            </a:r>
            <a:r>
              <a:rPr lang="ja-JP" altLang="en-US" sz="11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icrosoft YaHei"/>
              </a:rPr>
              <a:t>。</a:t>
            </a:r>
            <a:endParaRPr sz="1100" dirty="0">
              <a:latin typeface="メイリオ" panose="020B0604030504040204" pitchFamily="50" charset="-128"/>
              <a:ea typeface="メイリオ" panose="020B0604030504040204" pitchFamily="50" charset="-128"/>
              <a:cs typeface="Microsoft YaHei"/>
            </a:endParaRPr>
          </a:p>
        </p:txBody>
      </p:sp>
      <p:grpSp>
        <p:nvGrpSpPr>
          <p:cNvPr id="11" name="object 11"/>
          <p:cNvGrpSpPr/>
          <p:nvPr/>
        </p:nvGrpSpPr>
        <p:grpSpPr>
          <a:xfrm>
            <a:off x="5562091" y="6526783"/>
            <a:ext cx="2675890" cy="3684904"/>
            <a:chOff x="5562091" y="6526783"/>
            <a:chExt cx="2675890" cy="3684904"/>
          </a:xfrm>
        </p:grpSpPr>
        <p:pic>
          <p:nvPicPr>
            <p:cNvPr id="12" name="object 12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574791" y="6539483"/>
              <a:ext cx="2650236" cy="3659124"/>
            </a:xfrm>
            <a:prstGeom prst="rect">
              <a:avLst/>
            </a:prstGeom>
          </p:spPr>
        </p:pic>
        <p:sp>
          <p:nvSpPr>
            <p:cNvPr id="13" name="object 13"/>
            <p:cNvSpPr/>
            <p:nvPr/>
          </p:nvSpPr>
          <p:spPr>
            <a:xfrm>
              <a:off x="5568441" y="6533133"/>
              <a:ext cx="2663190" cy="3672204"/>
            </a:xfrm>
            <a:custGeom>
              <a:avLst/>
              <a:gdLst/>
              <a:ahLst/>
              <a:cxnLst/>
              <a:rect l="l" t="t" r="r" b="b"/>
              <a:pathLst>
                <a:path w="2663190" h="3672204">
                  <a:moveTo>
                    <a:pt x="0" y="3671824"/>
                  </a:moveTo>
                  <a:lnTo>
                    <a:pt x="2662936" y="3671824"/>
                  </a:lnTo>
                  <a:lnTo>
                    <a:pt x="2662936" y="0"/>
                  </a:lnTo>
                  <a:lnTo>
                    <a:pt x="0" y="0"/>
                  </a:lnTo>
                  <a:lnTo>
                    <a:pt x="0" y="3671824"/>
                  </a:lnTo>
                  <a:close/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pic>
        <p:nvPicPr>
          <p:cNvPr id="15" name="object 1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287780" y="1632204"/>
            <a:ext cx="1999488" cy="3511296"/>
          </a:xfrm>
          <a:prstGeom prst="rect">
            <a:avLst/>
          </a:prstGeom>
        </p:spPr>
      </p:pic>
      <p:pic>
        <p:nvPicPr>
          <p:cNvPr id="16" name="object 16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271016" y="6556247"/>
            <a:ext cx="2097024" cy="2036064"/>
          </a:xfrm>
          <a:prstGeom prst="rect">
            <a:avLst/>
          </a:prstGeom>
        </p:spPr>
      </p:pic>
      <p:pic>
        <p:nvPicPr>
          <p:cNvPr id="17" name="object 17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5509259" y="1967483"/>
            <a:ext cx="2703576" cy="3291839"/>
          </a:xfrm>
          <a:prstGeom prst="rect">
            <a:avLst/>
          </a:prstGeom>
        </p:spPr>
      </p:pic>
      <p:pic>
        <p:nvPicPr>
          <p:cNvPr id="18" name="object 18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1356360" y="10073640"/>
            <a:ext cx="2127504" cy="1792224"/>
          </a:xfrm>
          <a:prstGeom prst="rect">
            <a:avLst/>
          </a:prstGeom>
        </p:spPr>
      </p:pic>
      <p:sp>
        <p:nvSpPr>
          <p:cNvPr id="19" name="object 14">
            <a:extLst>
              <a:ext uri="{FF2B5EF4-FFF2-40B4-BE49-F238E27FC236}">
                <a16:creationId xmlns:a16="http://schemas.microsoft.com/office/drawing/2014/main" id="{CF43F4D9-13F7-B66E-199B-FD3527EA9897}"/>
              </a:ext>
            </a:extLst>
          </p:cNvPr>
          <p:cNvSpPr txBox="1"/>
          <p:nvPr/>
        </p:nvSpPr>
        <p:spPr>
          <a:xfrm>
            <a:off x="6172200" y="64007"/>
            <a:ext cx="3298317" cy="362279"/>
          </a:xfrm>
          <a:prstGeom prst="rect">
            <a:avLst/>
          </a:prstGeom>
          <a:solidFill>
            <a:srgbClr val="92D050"/>
          </a:solidFill>
          <a:ln w="9525">
            <a:solidFill>
              <a:srgbClr val="BBBBBB"/>
            </a:solidFill>
          </a:ln>
        </p:spPr>
        <p:txBody>
          <a:bodyPr vert="horz" wrap="square" lIns="0" tIns="53975" rIns="0" bIns="0" rtlCol="0">
            <a:spAutoFit/>
          </a:bodyPr>
          <a:lstStyle/>
          <a:p>
            <a:pPr marL="106045" algn="ctr">
              <a:lnSpc>
                <a:spcPct val="100000"/>
              </a:lnSpc>
              <a:spcBef>
                <a:spcPts val="425"/>
              </a:spcBef>
            </a:pPr>
            <a:r>
              <a:rPr sz="2000" b="1" dirty="0" err="1">
                <a:latin typeface="メイリオ" panose="020B0604030504040204" pitchFamily="50" charset="-128"/>
                <a:ea typeface="メイリオ" panose="020B0604030504040204" pitchFamily="50" charset="-128"/>
                <a:cs typeface="Microsoft YaHei UI"/>
              </a:rPr>
              <a:t>家族</a:t>
            </a:r>
            <a:r>
              <a:rPr lang="ja-JP" altLang="en-US" sz="2000" b="1" dirty="0">
                <a:latin typeface="メイリオ" panose="020B0604030504040204" pitchFamily="50" charset="-128"/>
                <a:ea typeface="メイリオ" panose="020B0604030504040204" pitchFamily="50" charset="-128"/>
                <a:cs typeface="Microsoft YaHei UI"/>
              </a:rPr>
              <a:t>登録</a:t>
            </a:r>
            <a:r>
              <a:rPr lang="ja-JP" altLang="en-US" sz="2000" b="1" spc="235" dirty="0">
                <a:latin typeface="メイリオ" panose="020B0604030504040204" pitchFamily="50" charset="-128"/>
                <a:ea typeface="メイリオ" panose="020B0604030504040204" pitchFamily="50" charset="-128"/>
                <a:cs typeface="Microsoft YaHei UI"/>
              </a:rPr>
              <a:t>（</a:t>
            </a:r>
            <a:r>
              <a:rPr lang="ja-JP" altLang="en-US" sz="2000" b="1" dirty="0">
                <a:latin typeface="メイリオ" panose="020B0604030504040204" pitchFamily="50" charset="-128"/>
                <a:ea typeface="メイリオ" panose="020B0604030504040204" pitchFamily="50" charset="-128"/>
                <a:cs typeface="Microsoft YaHei UI"/>
              </a:rPr>
              <a:t>アプリ版）</a:t>
            </a:r>
            <a:endParaRPr sz="2000" dirty="0">
              <a:latin typeface="メイリオ" panose="020B0604030504040204" pitchFamily="50" charset="-128"/>
              <a:ea typeface="メイリオ" panose="020B0604030504040204" pitchFamily="50" charset="-128"/>
              <a:cs typeface="Microsoft YaHei UI"/>
            </a:endParaRPr>
          </a:p>
        </p:txBody>
      </p:sp>
      <p:sp>
        <p:nvSpPr>
          <p:cNvPr id="14" name="スライド番号プレースホルダー 13">
            <a:extLst>
              <a:ext uri="{FF2B5EF4-FFF2-40B4-BE49-F238E27FC236}">
                <a16:creationId xmlns:a16="http://schemas.microsoft.com/office/drawing/2014/main" id="{6C6D7633-8E57-1A94-BD4F-FC10098E48D8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altLang="ja-JP" smtClean="0"/>
              <a:t>1</a:t>
            </a:fld>
            <a:endParaRPr lang="ja-JP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70763" y="232410"/>
            <a:ext cx="3878579" cy="25840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ja-JP" altLang="en-US" sz="1600" b="1" spc="-5" dirty="0">
                <a:latin typeface="メイリオ" panose="020B0604030504040204" pitchFamily="50" charset="-128"/>
                <a:ea typeface="メイリオ" panose="020B0604030504040204" pitchFamily="50" charset="-128"/>
                <a:cs typeface="Microsoft YaHei UI"/>
              </a:rPr>
              <a:t>「安否コール」家族登録手順書</a:t>
            </a:r>
            <a:endParaRPr lang="ja-JP" altLang="en-US" sz="1600" dirty="0">
              <a:latin typeface="メイリオ" panose="020B0604030504040204" pitchFamily="50" charset="-128"/>
              <a:ea typeface="メイリオ" panose="020B0604030504040204" pitchFamily="50" charset="-128"/>
              <a:cs typeface="Microsoft YaHei U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92023" y="571500"/>
            <a:ext cx="4464050" cy="303530"/>
          </a:xfrm>
          <a:custGeom>
            <a:avLst/>
            <a:gdLst/>
            <a:ahLst/>
            <a:cxnLst/>
            <a:rect l="l" t="t" r="r" b="b"/>
            <a:pathLst>
              <a:path w="4464050" h="303530">
                <a:moveTo>
                  <a:pt x="4463796" y="0"/>
                </a:moveTo>
                <a:lnTo>
                  <a:pt x="0" y="0"/>
                </a:lnTo>
                <a:lnTo>
                  <a:pt x="0" y="303275"/>
                </a:lnTo>
                <a:lnTo>
                  <a:pt x="4463796" y="303275"/>
                </a:lnTo>
                <a:lnTo>
                  <a:pt x="4463796" y="0"/>
                </a:lnTo>
                <a:close/>
              </a:path>
            </a:pathLst>
          </a:custGeom>
          <a:solidFill>
            <a:srgbClr val="1B435D"/>
          </a:solidFill>
        </p:spPr>
        <p:txBody>
          <a:bodyPr wrap="square" lIns="0" tIns="0" rIns="0" bIns="0" rtlCol="0"/>
          <a:lstStyle/>
          <a:p>
            <a:endParaRPr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56250" y="624825"/>
            <a:ext cx="2772156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15" dirty="0">
                <a:solidFill>
                  <a:srgbClr val="FFFFFF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icrosoft YaHei UI"/>
              </a:rPr>
              <a:t>■</a:t>
            </a:r>
            <a:r>
              <a:rPr sz="1200" b="1" spc="30" dirty="0" err="1">
                <a:solidFill>
                  <a:srgbClr val="FFFFFF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icrosoft YaHei UI"/>
              </a:rPr>
              <a:t>家族登録手順（ご家族</a:t>
            </a:r>
            <a:r>
              <a:rPr lang="ja-JP" altLang="en-US" sz="1200" b="1" spc="30" dirty="0">
                <a:solidFill>
                  <a:srgbClr val="FFFFFF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icrosoft YaHei UI"/>
              </a:rPr>
              <a:t>の</a:t>
            </a:r>
            <a:r>
              <a:rPr sz="1200" b="1" spc="30" dirty="0" err="1">
                <a:solidFill>
                  <a:srgbClr val="FFFFFF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icrosoft YaHei UI"/>
              </a:rPr>
              <a:t>操作</a:t>
            </a:r>
            <a:r>
              <a:rPr sz="1200" b="1" spc="30" dirty="0">
                <a:solidFill>
                  <a:srgbClr val="FFFFFF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icrosoft YaHei UI"/>
              </a:rPr>
              <a:t>）</a:t>
            </a:r>
            <a:endParaRPr sz="1200" dirty="0">
              <a:latin typeface="メイリオ" panose="020B0604030504040204" pitchFamily="50" charset="-128"/>
              <a:ea typeface="メイリオ" panose="020B0604030504040204" pitchFamily="50" charset="-128"/>
              <a:cs typeface="Microsoft YaHei UI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4800600" y="568451"/>
            <a:ext cx="2540" cy="12099925"/>
          </a:xfrm>
          <a:custGeom>
            <a:avLst/>
            <a:gdLst/>
            <a:ahLst/>
            <a:cxnLst/>
            <a:rect l="l" t="t" r="r" b="b"/>
            <a:pathLst>
              <a:path w="2539" h="12099925">
                <a:moveTo>
                  <a:pt x="0" y="0"/>
                </a:moveTo>
                <a:lnTo>
                  <a:pt x="2412" y="12099328"/>
                </a:lnTo>
              </a:path>
            </a:pathLst>
          </a:custGeom>
          <a:ln w="9525">
            <a:solidFill>
              <a:srgbClr val="BEBEBE"/>
            </a:solidFill>
            <a:prstDash val="sysDot"/>
          </a:ln>
        </p:spPr>
        <p:txBody>
          <a:bodyPr wrap="square" lIns="0" tIns="0" rIns="0" bIns="0" rtlCol="0"/>
          <a:lstStyle/>
          <a:p>
            <a:endParaRPr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99639" y="6823374"/>
            <a:ext cx="4185366" cy="54694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  <a:tabLst>
                <a:tab pos="291465" algn="l"/>
              </a:tabLst>
            </a:pPr>
            <a:r>
              <a:rPr sz="1100" dirty="0">
                <a:latin typeface="メイリオ" panose="020B0604030504040204" pitchFamily="50" charset="-128"/>
                <a:ea typeface="メイリオ" panose="020B0604030504040204" pitchFamily="50" charset="-128"/>
                <a:cs typeface="Microsoft YaHei UI"/>
              </a:rPr>
              <a:t>②</a:t>
            </a:r>
            <a:r>
              <a:rPr sz="1100" dirty="0" err="1">
                <a:latin typeface="メイリオ" panose="020B0604030504040204" pitchFamily="50" charset="-128"/>
                <a:ea typeface="メイリオ" panose="020B0604030504040204" pitchFamily="50" charset="-128"/>
                <a:cs typeface="Microsoft YaHei"/>
              </a:rPr>
              <a:t>安否コールより、招</a:t>
            </a:r>
            <a:r>
              <a:rPr sz="1100" spc="-15" dirty="0" err="1">
                <a:latin typeface="メイリオ" panose="020B0604030504040204" pitchFamily="50" charset="-128"/>
                <a:ea typeface="メイリオ" panose="020B0604030504040204" pitchFamily="50" charset="-128"/>
                <a:cs typeface="Microsoft YaHei"/>
              </a:rPr>
              <a:t>待</a:t>
            </a:r>
            <a:r>
              <a:rPr lang="ja-JP" altLang="en-US" sz="1100" spc="-15" dirty="0">
                <a:latin typeface="メイリオ" panose="020B0604030504040204" pitchFamily="50" charset="-128"/>
                <a:ea typeface="メイリオ" panose="020B0604030504040204" pitchFamily="50" charset="-128"/>
                <a:cs typeface="Microsoft YaHei"/>
              </a:rPr>
              <a:t>通知</a:t>
            </a:r>
            <a:r>
              <a:rPr sz="1100" dirty="0" err="1">
                <a:latin typeface="メイリオ" panose="020B0604030504040204" pitchFamily="50" charset="-128"/>
                <a:ea typeface="メイリオ" panose="020B0604030504040204" pitchFamily="50" charset="-128"/>
                <a:cs typeface="Microsoft YaHei"/>
              </a:rPr>
              <a:t>が届</a:t>
            </a:r>
            <a:r>
              <a:rPr sz="1100" spc="-15" dirty="0" err="1">
                <a:latin typeface="メイリオ" panose="020B0604030504040204" pitchFamily="50" charset="-128"/>
                <a:ea typeface="メイリオ" panose="020B0604030504040204" pitchFamily="50" charset="-128"/>
                <a:cs typeface="Microsoft YaHei"/>
              </a:rPr>
              <a:t>き</a:t>
            </a:r>
            <a:r>
              <a:rPr sz="1100" dirty="0" err="1">
                <a:latin typeface="メイリオ" panose="020B0604030504040204" pitchFamily="50" charset="-128"/>
                <a:ea typeface="メイリオ" panose="020B0604030504040204" pitchFamily="50" charset="-128"/>
                <a:cs typeface="Microsoft YaHei"/>
              </a:rPr>
              <a:t>ます</a:t>
            </a:r>
            <a:r>
              <a:rPr sz="1100" dirty="0">
                <a:latin typeface="メイリオ" panose="020B0604030504040204" pitchFamily="50" charset="-128"/>
                <a:ea typeface="メイリオ" panose="020B0604030504040204" pitchFamily="50" charset="-128"/>
                <a:cs typeface="Microsoft YaHei"/>
              </a:rPr>
              <a:t>。 </a:t>
            </a:r>
            <a:endParaRPr lang="en-US" sz="1100" dirty="0">
              <a:latin typeface="メイリオ" panose="020B0604030504040204" pitchFamily="50" charset="-128"/>
              <a:ea typeface="メイリオ" panose="020B0604030504040204" pitchFamily="50" charset="-128"/>
              <a:cs typeface="Microsoft YaHei"/>
            </a:endParaRPr>
          </a:p>
          <a:p>
            <a:pPr marL="12700" marR="5080">
              <a:lnSpc>
                <a:spcPct val="100000"/>
              </a:lnSpc>
              <a:spcBef>
                <a:spcPts val="105"/>
              </a:spcBef>
              <a:tabLst>
                <a:tab pos="291465" algn="l"/>
              </a:tabLst>
            </a:pPr>
            <a:r>
              <a:rPr sz="1100" spc="5" dirty="0">
                <a:latin typeface="メイリオ" panose="020B0604030504040204" pitchFamily="50" charset="-128"/>
                <a:ea typeface="メイリオ" panose="020B0604030504040204" pitchFamily="50" charset="-128"/>
                <a:cs typeface="Microsoft YaHei"/>
              </a:rPr>
              <a:t> </a:t>
            </a:r>
            <a:r>
              <a:rPr lang="ja-JP" altLang="en-US" sz="1100" spc="5" dirty="0">
                <a:latin typeface="メイリオ" panose="020B0604030504040204" pitchFamily="50" charset="-128"/>
                <a:ea typeface="メイリオ" panose="020B0604030504040204" pitchFamily="50" charset="-128"/>
                <a:cs typeface="Microsoft YaHei"/>
              </a:rPr>
              <a:t>  </a:t>
            </a:r>
            <a:r>
              <a:rPr sz="1100" dirty="0">
                <a:latin typeface="メイリオ" panose="020B0604030504040204" pitchFamily="50" charset="-128"/>
                <a:ea typeface="メイリオ" panose="020B0604030504040204" pitchFamily="50" charset="-128"/>
                <a:cs typeface="Microsoft YaHei"/>
              </a:rPr>
              <a:t>「</a:t>
            </a:r>
            <a:r>
              <a:rPr sz="1100" dirty="0" err="1">
                <a:latin typeface="メイリオ" panose="020B0604030504040204" pitchFamily="50" charset="-128"/>
                <a:ea typeface="メイリオ" panose="020B0604030504040204" pitchFamily="50" charset="-128"/>
                <a:cs typeface="Microsoft YaHei"/>
              </a:rPr>
              <a:t>ア</a:t>
            </a:r>
            <a:r>
              <a:rPr sz="1100" spc="-15" dirty="0" err="1">
                <a:latin typeface="メイリオ" panose="020B0604030504040204" pitchFamily="50" charset="-128"/>
                <a:ea typeface="メイリオ" panose="020B0604030504040204" pitchFamily="50" charset="-128"/>
                <a:cs typeface="Microsoft YaHei"/>
              </a:rPr>
              <a:t>プ</a:t>
            </a:r>
            <a:r>
              <a:rPr sz="1100" dirty="0" err="1">
                <a:latin typeface="メイリオ" panose="020B0604030504040204" pitchFamily="50" charset="-128"/>
                <a:ea typeface="メイリオ" panose="020B0604030504040204" pitchFamily="50" charset="-128"/>
                <a:cs typeface="Microsoft YaHei"/>
              </a:rPr>
              <a:t>リか</a:t>
            </a:r>
            <a:r>
              <a:rPr sz="1100" spc="-15" dirty="0" err="1">
                <a:latin typeface="メイリオ" panose="020B0604030504040204" pitchFamily="50" charset="-128"/>
                <a:ea typeface="メイリオ" panose="020B0604030504040204" pitchFamily="50" charset="-128"/>
                <a:cs typeface="Microsoft YaHei"/>
              </a:rPr>
              <a:t>ら</a:t>
            </a:r>
            <a:r>
              <a:rPr sz="1100" dirty="0" err="1">
                <a:latin typeface="メイリオ" panose="020B0604030504040204" pitchFamily="50" charset="-128"/>
                <a:ea typeface="メイリオ" panose="020B0604030504040204" pitchFamily="50" charset="-128"/>
                <a:cs typeface="Microsoft YaHei"/>
              </a:rPr>
              <a:t>登録</a:t>
            </a:r>
            <a:r>
              <a:rPr lang="ja-JP" altLang="en-US" sz="1100" spc="-15" dirty="0">
                <a:latin typeface="メイリオ" panose="020B0604030504040204" pitchFamily="50" charset="-128"/>
                <a:ea typeface="メイリオ" panose="020B0604030504040204" pitchFamily="50" charset="-128"/>
                <a:cs typeface="Microsoft YaHei"/>
              </a:rPr>
              <a:t>される</a:t>
            </a:r>
            <a:r>
              <a:rPr sz="1100" dirty="0" err="1">
                <a:latin typeface="メイリオ" panose="020B0604030504040204" pitchFamily="50" charset="-128"/>
                <a:ea typeface="メイリオ" panose="020B0604030504040204" pitchFamily="50" charset="-128"/>
                <a:cs typeface="Microsoft YaHei"/>
              </a:rPr>
              <a:t>方は</a:t>
            </a:r>
            <a:r>
              <a:rPr sz="1100" spc="-15" dirty="0" err="1">
                <a:latin typeface="メイリオ" panose="020B0604030504040204" pitchFamily="50" charset="-128"/>
                <a:ea typeface="メイリオ" panose="020B0604030504040204" pitchFamily="50" charset="-128"/>
                <a:cs typeface="Microsoft YaHei"/>
              </a:rPr>
              <a:t>こ</a:t>
            </a:r>
            <a:r>
              <a:rPr sz="1100" dirty="0" err="1">
                <a:latin typeface="メイリオ" panose="020B0604030504040204" pitchFamily="50" charset="-128"/>
                <a:ea typeface="メイリオ" panose="020B0604030504040204" pitchFamily="50" charset="-128"/>
                <a:cs typeface="Microsoft YaHei"/>
              </a:rPr>
              <a:t>ちら</a:t>
            </a:r>
            <a:r>
              <a:rPr sz="1100" spc="-15" dirty="0" err="1">
                <a:latin typeface="メイリオ" panose="020B0604030504040204" pitchFamily="50" charset="-128"/>
                <a:ea typeface="メイリオ" panose="020B0604030504040204" pitchFamily="50" charset="-128"/>
                <a:cs typeface="Microsoft YaHei"/>
              </a:rPr>
              <a:t>」</a:t>
            </a:r>
            <a:r>
              <a:rPr sz="1100" spc="5" dirty="0" err="1">
                <a:latin typeface="メイリオ" panose="020B0604030504040204" pitchFamily="50" charset="-128"/>
                <a:ea typeface="メイリオ" panose="020B0604030504040204" pitchFamily="50" charset="-128"/>
                <a:cs typeface="Microsoft YaHei"/>
              </a:rPr>
              <a:t>の</a:t>
            </a:r>
            <a:endParaRPr lang="en-US" sz="1100" spc="5" dirty="0">
              <a:latin typeface="メイリオ" panose="020B0604030504040204" pitchFamily="50" charset="-128"/>
              <a:ea typeface="メイリオ" panose="020B0604030504040204" pitchFamily="50" charset="-128"/>
              <a:cs typeface="Microsoft YaHei"/>
            </a:endParaRPr>
          </a:p>
          <a:p>
            <a:pPr marL="12700" marR="5080">
              <a:lnSpc>
                <a:spcPct val="100000"/>
              </a:lnSpc>
              <a:spcBef>
                <a:spcPts val="105"/>
              </a:spcBef>
              <a:tabLst>
                <a:tab pos="291465" algn="l"/>
              </a:tabLst>
            </a:pPr>
            <a:r>
              <a:rPr lang="ja-JP" altLang="en-US" sz="1100" spc="5" dirty="0">
                <a:latin typeface="メイリオ" panose="020B0604030504040204" pitchFamily="50" charset="-128"/>
                <a:ea typeface="メイリオ" panose="020B0604030504040204" pitchFamily="50" charset="-128"/>
                <a:cs typeface="Microsoft YaHei"/>
              </a:rPr>
              <a:t>　</a:t>
            </a:r>
            <a:r>
              <a:rPr sz="1100" spc="15" dirty="0" err="1">
                <a:latin typeface="メイリオ" panose="020B0604030504040204" pitchFamily="50" charset="-128"/>
                <a:ea typeface="メイリオ" panose="020B0604030504040204" pitchFamily="50" charset="-128"/>
                <a:cs typeface="Microsoft YaHei"/>
              </a:rPr>
              <a:t>URL</a:t>
            </a:r>
            <a:r>
              <a:rPr sz="1100" dirty="0" err="1">
                <a:latin typeface="メイリオ" panose="020B0604030504040204" pitchFamily="50" charset="-128"/>
                <a:ea typeface="メイリオ" panose="020B0604030504040204" pitchFamily="50" charset="-128"/>
                <a:cs typeface="Microsoft YaHei"/>
              </a:rPr>
              <a:t>をタップしてください</a:t>
            </a:r>
            <a:r>
              <a:rPr sz="1100" dirty="0">
                <a:latin typeface="メイリオ" panose="020B0604030504040204" pitchFamily="50" charset="-128"/>
                <a:ea typeface="メイリオ" panose="020B0604030504040204" pitchFamily="50" charset="-128"/>
                <a:cs typeface="Microsoft YaHei"/>
              </a:rPr>
              <a:t>。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5116195" y="675512"/>
            <a:ext cx="4060106" cy="1821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91465" algn="l"/>
              </a:tabLst>
            </a:pPr>
            <a:r>
              <a:rPr sz="1100" dirty="0">
                <a:latin typeface="メイリオ" panose="020B0604030504040204" pitchFamily="50" charset="-128"/>
                <a:ea typeface="メイリオ" panose="020B0604030504040204" pitchFamily="50" charset="-128"/>
                <a:cs typeface="Microsoft YaHei UI"/>
              </a:rPr>
              <a:t>③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  <a:cs typeface="Microsoft YaHei UI"/>
              </a:rPr>
              <a:t>赤枠内のご利用端末のリンクを</a:t>
            </a:r>
            <a:r>
              <a:rPr sz="1100" dirty="0" err="1">
                <a:latin typeface="メイリオ" panose="020B0604030504040204" pitchFamily="50" charset="-128"/>
                <a:ea typeface="メイリオ" panose="020B0604030504040204" pitchFamily="50" charset="-128"/>
                <a:cs typeface="Microsoft YaHei"/>
              </a:rPr>
              <a:t>をタ</a:t>
            </a:r>
            <a:r>
              <a:rPr sz="1100" spc="-15" dirty="0" err="1">
                <a:latin typeface="メイリオ" panose="020B0604030504040204" pitchFamily="50" charset="-128"/>
                <a:ea typeface="メイリオ" panose="020B0604030504040204" pitchFamily="50" charset="-128"/>
                <a:cs typeface="Microsoft YaHei"/>
              </a:rPr>
              <a:t>ッ</a:t>
            </a:r>
            <a:r>
              <a:rPr sz="1100" dirty="0" err="1">
                <a:latin typeface="メイリオ" panose="020B0604030504040204" pitchFamily="50" charset="-128"/>
                <a:ea typeface="メイリオ" panose="020B0604030504040204" pitchFamily="50" charset="-128"/>
                <a:cs typeface="Microsoft YaHei"/>
              </a:rPr>
              <a:t>プし</a:t>
            </a:r>
            <a:r>
              <a:rPr sz="1100" spc="-15" dirty="0" err="1">
                <a:latin typeface="メイリオ" panose="020B0604030504040204" pitchFamily="50" charset="-128"/>
                <a:ea typeface="メイリオ" panose="020B0604030504040204" pitchFamily="50" charset="-128"/>
                <a:cs typeface="Microsoft YaHei"/>
              </a:rPr>
              <a:t>ま</a:t>
            </a:r>
            <a:r>
              <a:rPr sz="1100" dirty="0" err="1">
                <a:latin typeface="メイリオ" panose="020B0604030504040204" pitchFamily="50" charset="-128"/>
                <a:ea typeface="メイリオ" panose="020B0604030504040204" pitchFamily="50" charset="-128"/>
                <a:cs typeface="Microsoft YaHei"/>
              </a:rPr>
              <a:t>す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  <a:cs typeface="Microsoft YaHei"/>
              </a:rPr>
              <a:t>。</a:t>
            </a:r>
            <a:endParaRPr sz="1100" dirty="0">
              <a:latin typeface="メイリオ" panose="020B0604030504040204" pitchFamily="50" charset="-128"/>
              <a:ea typeface="メイリオ" panose="020B0604030504040204" pitchFamily="50" charset="-128"/>
              <a:cs typeface="Microsoft YaHe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116195" y="8816467"/>
            <a:ext cx="1285875" cy="18274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291465" algn="l"/>
              </a:tabLst>
            </a:pP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  <a:cs typeface="Microsoft YaHei"/>
              </a:rPr>
              <a:t>④</a:t>
            </a:r>
            <a:r>
              <a:rPr sz="1100" dirty="0" err="1">
                <a:latin typeface="メイリオ" panose="020B0604030504040204" pitchFamily="50" charset="-128"/>
                <a:ea typeface="メイリオ" panose="020B0604030504040204" pitchFamily="50" charset="-128"/>
                <a:cs typeface="Microsoft YaHei"/>
              </a:rPr>
              <a:t>家族登録完了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  <a:cs typeface="Microsoft YaHei"/>
              </a:rPr>
              <a:t>です。</a:t>
            </a:r>
            <a:endParaRPr sz="1100" dirty="0">
              <a:latin typeface="メイリオ" panose="020B0604030504040204" pitchFamily="50" charset="-128"/>
              <a:ea typeface="メイリオ" panose="020B0604030504040204" pitchFamily="50" charset="-128"/>
              <a:cs typeface="Microsoft YaHe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52698" y="3006462"/>
            <a:ext cx="4617720" cy="36420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ja-JP" altLang="en-US" sz="1100" spc="-10" dirty="0">
                <a:latin typeface="メイリオ" panose="020B0604030504040204" pitchFamily="50" charset="-128"/>
                <a:ea typeface="メイリオ" panose="020B0604030504040204" pitchFamily="50" charset="-128"/>
                <a:cs typeface="Microsoft YaHei UI"/>
              </a:rPr>
              <a:t>①お使いの端末に安否コールアプリをインストールします。</a:t>
            </a: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altLang="ja-JP" sz="1100" spc="-10" dirty="0">
                <a:latin typeface="メイリオ" panose="020B0604030504040204" pitchFamily="50" charset="-128"/>
                <a:ea typeface="メイリオ" panose="020B0604030504040204" pitchFamily="50" charset="-128"/>
                <a:cs typeface="Microsoft YaHei UI"/>
              </a:rPr>
              <a:t>※ Store</a:t>
            </a:r>
            <a:r>
              <a:rPr lang="ja-JP" altLang="en-US" sz="1100" spc="-10" dirty="0">
                <a:latin typeface="メイリオ" panose="020B0604030504040204" pitchFamily="50" charset="-128"/>
                <a:ea typeface="メイリオ" panose="020B0604030504040204" pitchFamily="50" charset="-128"/>
                <a:cs typeface="Microsoft YaHei UI"/>
              </a:rPr>
              <a:t>で「安否コール」と検索しても可</a:t>
            </a:r>
          </a:p>
        </p:txBody>
      </p:sp>
      <p:sp>
        <p:nvSpPr>
          <p:cNvPr id="14" name="object 14"/>
          <p:cNvSpPr txBox="1"/>
          <p:nvPr/>
        </p:nvSpPr>
        <p:spPr>
          <a:xfrm>
            <a:off x="270763" y="959611"/>
            <a:ext cx="4360177" cy="35137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dirty="0">
                <a:latin typeface="メイリオ" panose="020B0604030504040204" pitchFamily="50" charset="-128"/>
                <a:ea typeface="メイリオ" panose="020B0604030504040204" pitchFamily="50" charset="-128"/>
                <a:cs typeface="Microsoft YaHei UI"/>
              </a:rPr>
              <a:t>『事前準</a:t>
            </a:r>
            <a:r>
              <a:rPr sz="1100" b="1" spc="-5" dirty="0">
                <a:latin typeface="メイリオ" panose="020B0604030504040204" pitchFamily="50" charset="-128"/>
                <a:ea typeface="メイリオ" panose="020B0604030504040204" pitchFamily="50" charset="-128"/>
                <a:cs typeface="Microsoft YaHei UI"/>
              </a:rPr>
              <a:t>備</a:t>
            </a:r>
            <a:r>
              <a:rPr sz="1100" b="1" dirty="0">
                <a:latin typeface="メイリオ" panose="020B0604030504040204" pitchFamily="50" charset="-128"/>
                <a:ea typeface="メイリオ" panose="020B0604030504040204" pitchFamily="50" charset="-128"/>
                <a:cs typeface="Microsoft YaHei UI"/>
              </a:rPr>
              <a:t>』</a:t>
            </a:r>
            <a:endParaRPr sz="1100" dirty="0">
              <a:latin typeface="メイリオ" panose="020B0604030504040204" pitchFamily="50" charset="-128"/>
              <a:ea typeface="メイリオ" panose="020B0604030504040204" pitchFamily="50" charset="-128"/>
              <a:cs typeface="Microsoft YaHei UI"/>
            </a:endParaRPr>
          </a:p>
          <a:p>
            <a:pPr marL="12700" marR="5080">
              <a:lnSpc>
                <a:spcPct val="100000"/>
              </a:lnSpc>
              <a:spcBef>
                <a:spcPts val="5"/>
              </a:spcBef>
            </a:pPr>
            <a:r>
              <a:rPr sz="1100" dirty="0" err="1">
                <a:latin typeface="メイリオ" panose="020B0604030504040204" pitchFamily="50" charset="-128"/>
                <a:ea typeface="メイリオ" panose="020B0604030504040204" pitchFamily="50" charset="-128"/>
                <a:cs typeface="Microsoft YaHei"/>
              </a:rPr>
              <a:t>以</a:t>
            </a:r>
            <a:r>
              <a:rPr sz="1100" spc="-15" dirty="0" err="1">
                <a:latin typeface="メイリオ" panose="020B0604030504040204" pitchFamily="50" charset="-128"/>
                <a:ea typeface="メイリオ" panose="020B0604030504040204" pitchFamily="50" charset="-128"/>
                <a:cs typeface="Microsoft YaHei"/>
              </a:rPr>
              <a:t>下</a:t>
            </a:r>
            <a:r>
              <a:rPr sz="1100" dirty="0" err="1">
                <a:latin typeface="メイリオ" panose="020B0604030504040204" pitchFamily="50" charset="-128"/>
                <a:ea typeface="メイリオ" panose="020B0604030504040204" pitchFamily="50" charset="-128"/>
                <a:cs typeface="Microsoft YaHei"/>
              </a:rPr>
              <a:t>のド</a:t>
            </a:r>
            <a:r>
              <a:rPr sz="1100" spc="-15" dirty="0" err="1">
                <a:latin typeface="メイリオ" panose="020B0604030504040204" pitchFamily="50" charset="-128"/>
                <a:ea typeface="メイリオ" panose="020B0604030504040204" pitchFamily="50" charset="-128"/>
                <a:cs typeface="Microsoft YaHei"/>
              </a:rPr>
              <a:t>メ</a:t>
            </a:r>
            <a:r>
              <a:rPr sz="1100" dirty="0" err="1">
                <a:latin typeface="メイリオ" panose="020B0604030504040204" pitchFamily="50" charset="-128"/>
                <a:ea typeface="メイリオ" panose="020B0604030504040204" pitchFamily="50" charset="-128"/>
                <a:cs typeface="Microsoft YaHei"/>
              </a:rPr>
              <a:t>イン</a:t>
            </a:r>
            <a:r>
              <a:rPr sz="1100" spc="-15" dirty="0" err="1">
                <a:latin typeface="メイリオ" panose="020B0604030504040204" pitchFamily="50" charset="-128"/>
                <a:ea typeface="メイリオ" panose="020B0604030504040204" pitchFamily="50" charset="-128"/>
                <a:cs typeface="Microsoft YaHei"/>
              </a:rPr>
              <a:t>を</a:t>
            </a:r>
            <a:r>
              <a:rPr sz="1100" dirty="0" err="1">
                <a:latin typeface="メイリオ" panose="020B0604030504040204" pitchFamily="50" charset="-128"/>
                <a:ea typeface="メイリオ" panose="020B0604030504040204" pitchFamily="50" charset="-128"/>
                <a:cs typeface="Microsoft YaHei"/>
              </a:rPr>
              <a:t>許可</a:t>
            </a:r>
            <a:r>
              <a:rPr sz="1100" spc="-15" dirty="0" err="1">
                <a:latin typeface="メイリオ" panose="020B0604030504040204" pitchFamily="50" charset="-128"/>
                <a:ea typeface="メイリオ" panose="020B0604030504040204" pitchFamily="50" charset="-128"/>
                <a:cs typeface="Microsoft YaHei"/>
              </a:rPr>
              <a:t>す</a:t>
            </a:r>
            <a:r>
              <a:rPr sz="1100" dirty="0" err="1">
                <a:latin typeface="メイリオ" panose="020B0604030504040204" pitchFamily="50" charset="-128"/>
                <a:ea typeface="メイリオ" panose="020B0604030504040204" pitchFamily="50" charset="-128"/>
                <a:cs typeface="Microsoft YaHei"/>
              </a:rPr>
              <a:t>るよう</a:t>
            </a:r>
            <a:r>
              <a:rPr sz="1100" dirty="0">
                <a:latin typeface="メイリオ" panose="020B0604030504040204" pitchFamily="50" charset="-128"/>
                <a:ea typeface="メイリオ" panose="020B0604030504040204" pitchFamily="50" charset="-128"/>
                <a:cs typeface="Microsoft YaHei"/>
              </a:rPr>
              <a:t> </a:t>
            </a:r>
            <a:r>
              <a:rPr sz="1100" dirty="0" err="1">
                <a:latin typeface="メイリオ" panose="020B0604030504040204" pitchFamily="50" charset="-128"/>
                <a:ea typeface="メイリオ" panose="020B0604030504040204" pitchFamily="50" charset="-128"/>
                <a:cs typeface="Microsoft YaHei"/>
              </a:rPr>
              <a:t>設定し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  <a:cs typeface="Microsoft YaHei"/>
              </a:rPr>
              <a:t>てください</a:t>
            </a:r>
            <a:r>
              <a:rPr sz="1100" dirty="0">
                <a:latin typeface="メイリオ" panose="020B0604030504040204" pitchFamily="50" charset="-128"/>
                <a:ea typeface="メイリオ" panose="020B0604030504040204" pitchFamily="50" charset="-128"/>
                <a:cs typeface="Microsoft YaHei"/>
              </a:rPr>
              <a:t>。</a:t>
            </a:r>
          </a:p>
        </p:txBody>
      </p:sp>
      <p:sp>
        <p:nvSpPr>
          <p:cNvPr id="15" name="object 15"/>
          <p:cNvSpPr txBox="1"/>
          <p:nvPr/>
        </p:nvSpPr>
        <p:spPr>
          <a:xfrm>
            <a:off x="979932" y="2146691"/>
            <a:ext cx="2816860" cy="260328"/>
          </a:xfrm>
          <a:prstGeom prst="rect">
            <a:avLst/>
          </a:prstGeom>
          <a:ln w="19050">
            <a:solidFill>
              <a:srgbClr val="F89F47"/>
            </a:solidFill>
          </a:ln>
        </p:spPr>
        <p:txBody>
          <a:bodyPr vert="horz" wrap="square" lIns="0" tIns="44450" rIns="0" bIns="0" rtlCol="0">
            <a:spAutoFit/>
          </a:bodyPr>
          <a:lstStyle/>
          <a:p>
            <a:pPr marL="415290">
              <a:lnSpc>
                <a:spcPct val="100000"/>
              </a:lnSpc>
              <a:spcBef>
                <a:spcPts val="350"/>
              </a:spcBef>
            </a:pPr>
            <a:r>
              <a:rPr sz="1400" dirty="0">
                <a:latin typeface="メイリオ" panose="020B0604030504040204" pitchFamily="50" charset="-128"/>
                <a:ea typeface="メイリオ" panose="020B0604030504040204" pitchFamily="50" charset="-128"/>
                <a:cs typeface="Microsoft YaHei"/>
              </a:rPr>
              <a:t>ドメイン：</a:t>
            </a:r>
            <a:r>
              <a:rPr sz="1400" spc="-25" dirty="0">
                <a:latin typeface="メイリオ" panose="020B0604030504040204" pitchFamily="50" charset="-128"/>
                <a:ea typeface="メイリオ" panose="020B0604030504040204" pitchFamily="50" charset="-128"/>
                <a:cs typeface="Microsoft YaHei"/>
              </a:rPr>
              <a:t>bc</a:t>
            </a:r>
            <a:r>
              <a:rPr sz="1400" spc="-45" dirty="0">
                <a:latin typeface="メイリオ" panose="020B0604030504040204" pitchFamily="50" charset="-128"/>
                <a:ea typeface="メイリオ" panose="020B0604030504040204" pitchFamily="50" charset="-128"/>
                <a:cs typeface="Microsoft YaHei"/>
              </a:rPr>
              <a:t>p</a:t>
            </a:r>
            <a:r>
              <a:rPr sz="1400" spc="5" dirty="0">
                <a:latin typeface="メイリオ" panose="020B0604030504040204" pitchFamily="50" charset="-128"/>
                <a:ea typeface="メイリオ" panose="020B0604030504040204" pitchFamily="50" charset="-128"/>
                <a:cs typeface="Microsoft YaHei"/>
              </a:rPr>
              <a:t>-</a:t>
            </a:r>
            <a:r>
              <a:rPr sz="1400" spc="15" dirty="0">
                <a:latin typeface="メイリオ" panose="020B0604030504040204" pitchFamily="50" charset="-128"/>
                <a:ea typeface="メイリオ" panose="020B0604030504040204" pitchFamily="50" charset="-128"/>
                <a:cs typeface="Microsoft YaHei"/>
              </a:rPr>
              <a:t>anpi.ne</a:t>
            </a:r>
            <a:r>
              <a:rPr sz="1400" spc="10" dirty="0">
                <a:latin typeface="メイリオ" panose="020B0604030504040204" pitchFamily="50" charset="-128"/>
                <a:ea typeface="メイリオ" panose="020B0604030504040204" pitchFamily="50" charset="-128"/>
                <a:cs typeface="Microsoft YaHei"/>
              </a:rPr>
              <a:t>t</a:t>
            </a:r>
            <a:endParaRPr sz="1400">
              <a:latin typeface="メイリオ" panose="020B0604030504040204" pitchFamily="50" charset="-128"/>
              <a:ea typeface="メイリオ" panose="020B0604030504040204" pitchFamily="50" charset="-128"/>
              <a:cs typeface="Microsoft YaHei"/>
            </a:endParaRPr>
          </a:p>
        </p:txBody>
      </p:sp>
      <p:pic>
        <p:nvPicPr>
          <p:cNvPr id="17" name="object 1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73223" y="3709409"/>
            <a:ext cx="1466088" cy="1415796"/>
          </a:xfrm>
          <a:prstGeom prst="rect">
            <a:avLst/>
          </a:prstGeom>
        </p:spPr>
      </p:pic>
      <p:sp>
        <p:nvSpPr>
          <p:cNvPr id="18" name="object 18"/>
          <p:cNvSpPr txBox="1"/>
          <p:nvPr/>
        </p:nvSpPr>
        <p:spPr>
          <a:xfrm>
            <a:off x="515505" y="5391368"/>
            <a:ext cx="4120515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225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icrosoft YaHei"/>
              </a:rPr>
              <a:t>※</a:t>
            </a:r>
            <a:r>
              <a:rPr lang="ja-JP" altLang="en-US" sz="1400" spc="225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icrosoft YaHei"/>
              </a:rPr>
              <a:t>この時、</a:t>
            </a:r>
            <a:r>
              <a:rPr sz="1400" dirty="0" err="1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icrosoft YaHei"/>
              </a:rPr>
              <a:t>アプリは起動し</a:t>
            </a:r>
            <a:r>
              <a:rPr sz="1400" spc="-15" dirty="0" err="1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icrosoft YaHei"/>
              </a:rPr>
              <a:t>な</a:t>
            </a:r>
            <a:r>
              <a:rPr sz="1400" dirty="0" err="1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icrosoft YaHei"/>
              </a:rPr>
              <a:t>いで</a:t>
            </a:r>
            <a:r>
              <a:rPr sz="1400" spc="-15" dirty="0" err="1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icrosoft YaHei"/>
              </a:rPr>
              <a:t>く</a:t>
            </a:r>
            <a:r>
              <a:rPr sz="1400" dirty="0" err="1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icrosoft YaHei"/>
              </a:rPr>
              <a:t>ださい</a:t>
            </a:r>
            <a:r>
              <a:rPr lang="ja-JP" altLang="en-US" sz="14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icrosoft YaHei"/>
              </a:rPr>
              <a:t>。</a:t>
            </a:r>
            <a:endParaRPr sz="1400" dirty="0">
              <a:latin typeface="メイリオ" panose="020B0604030504040204" pitchFamily="50" charset="-128"/>
              <a:ea typeface="メイリオ" panose="020B0604030504040204" pitchFamily="50" charset="-128"/>
              <a:cs typeface="Microsoft YaHei"/>
            </a:endParaRPr>
          </a:p>
        </p:txBody>
      </p:sp>
      <p:grpSp>
        <p:nvGrpSpPr>
          <p:cNvPr id="19" name="object 19"/>
          <p:cNvGrpSpPr/>
          <p:nvPr/>
        </p:nvGrpSpPr>
        <p:grpSpPr>
          <a:xfrm>
            <a:off x="5835141" y="1264666"/>
            <a:ext cx="2224405" cy="3271520"/>
            <a:chOff x="5835141" y="1264666"/>
            <a:chExt cx="2224405" cy="3271520"/>
          </a:xfrm>
        </p:grpSpPr>
        <p:pic>
          <p:nvPicPr>
            <p:cNvPr id="20" name="object 20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841491" y="1271016"/>
              <a:ext cx="2211323" cy="3258312"/>
            </a:xfrm>
            <a:prstGeom prst="rect">
              <a:avLst/>
            </a:prstGeom>
          </p:spPr>
        </p:pic>
        <p:sp>
          <p:nvSpPr>
            <p:cNvPr id="21" name="object 21"/>
            <p:cNvSpPr/>
            <p:nvPr/>
          </p:nvSpPr>
          <p:spPr>
            <a:xfrm>
              <a:off x="5838316" y="1267841"/>
              <a:ext cx="2218055" cy="3265170"/>
            </a:xfrm>
            <a:custGeom>
              <a:avLst/>
              <a:gdLst/>
              <a:ahLst/>
              <a:cxnLst/>
              <a:rect l="l" t="t" r="r" b="b"/>
              <a:pathLst>
                <a:path w="2218054" h="3265170">
                  <a:moveTo>
                    <a:pt x="0" y="3264662"/>
                  </a:moveTo>
                  <a:lnTo>
                    <a:pt x="2217673" y="3264662"/>
                  </a:lnTo>
                  <a:lnTo>
                    <a:pt x="2217673" y="0"/>
                  </a:lnTo>
                  <a:lnTo>
                    <a:pt x="0" y="0"/>
                  </a:lnTo>
                  <a:lnTo>
                    <a:pt x="0" y="3264662"/>
                  </a:lnTo>
                  <a:close/>
                </a:path>
              </a:pathLst>
            </a:custGeom>
            <a:ln w="63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22" name="object 22"/>
            <p:cNvSpPr/>
            <p:nvPr/>
          </p:nvSpPr>
          <p:spPr>
            <a:xfrm>
              <a:off x="6025133" y="3449573"/>
              <a:ext cx="1202690" cy="546100"/>
            </a:xfrm>
            <a:custGeom>
              <a:avLst/>
              <a:gdLst/>
              <a:ahLst/>
              <a:cxnLst/>
              <a:rect l="l" t="t" r="r" b="b"/>
              <a:pathLst>
                <a:path w="1202690" h="546100">
                  <a:moveTo>
                    <a:pt x="0" y="90931"/>
                  </a:moveTo>
                  <a:lnTo>
                    <a:pt x="7153" y="55560"/>
                  </a:lnTo>
                  <a:lnTo>
                    <a:pt x="26654" y="26654"/>
                  </a:lnTo>
                  <a:lnTo>
                    <a:pt x="55560" y="7153"/>
                  </a:lnTo>
                  <a:lnTo>
                    <a:pt x="90931" y="0"/>
                  </a:lnTo>
                  <a:lnTo>
                    <a:pt x="1111504" y="0"/>
                  </a:lnTo>
                  <a:lnTo>
                    <a:pt x="1146875" y="7153"/>
                  </a:lnTo>
                  <a:lnTo>
                    <a:pt x="1175781" y="26654"/>
                  </a:lnTo>
                  <a:lnTo>
                    <a:pt x="1195282" y="55560"/>
                  </a:lnTo>
                  <a:lnTo>
                    <a:pt x="1202436" y="90931"/>
                  </a:lnTo>
                  <a:lnTo>
                    <a:pt x="1202436" y="454659"/>
                  </a:lnTo>
                  <a:lnTo>
                    <a:pt x="1195282" y="490031"/>
                  </a:lnTo>
                  <a:lnTo>
                    <a:pt x="1175781" y="518937"/>
                  </a:lnTo>
                  <a:lnTo>
                    <a:pt x="1146875" y="538438"/>
                  </a:lnTo>
                  <a:lnTo>
                    <a:pt x="1111504" y="545592"/>
                  </a:lnTo>
                  <a:lnTo>
                    <a:pt x="90931" y="545592"/>
                  </a:lnTo>
                  <a:lnTo>
                    <a:pt x="55560" y="538438"/>
                  </a:lnTo>
                  <a:lnTo>
                    <a:pt x="26654" y="518937"/>
                  </a:lnTo>
                  <a:lnTo>
                    <a:pt x="7153" y="490031"/>
                  </a:lnTo>
                  <a:lnTo>
                    <a:pt x="0" y="454659"/>
                  </a:lnTo>
                  <a:lnTo>
                    <a:pt x="0" y="90931"/>
                  </a:lnTo>
                  <a:close/>
                </a:path>
              </a:pathLst>
            </a:custGeom>
            <a:ln w="38100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grpSp>
        <p:nvGrpSpPr>
          <p:cNvPr id="23" name="object 23"/>
          <p:cNvGrpSpPr/>
          <p:nvPr/>
        </p:nvGrpSpPr>
        <p:grpSpPr>
          <a:xfrm>
            <a:off x="333502" y="7940040"/>
            <a:ext cx="4109720" cy="3920490"/>
            <a:chOff x="333502" y="8276590"/>
            <a:chExt cx="4109720" cy="3583940"/>
          </a:xfrm>
        </p:grpSpPr>
        <p:pic>
          <p:nvPicPr>
            <p:cNvPr id="24" name="object 24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95077" y="8356868"/>
              <a:ext cx="3762362" cy="3001484"/>
            </a:xfrm>
            <a:prstGeom prst="rect">
              <a:avLst/>
            </a:prstGeom>
          </p:spPr>
        </p:pic>
        <p:sp>
          <p:nvSpPr>
            <p:cNvPr id="25" name="object 25"/>
            <p:cNvSpPr/>
            <p:nvPr/>
          </p:nvSpPr>
          <p:spPr>
            <a:xfrm>
              <a:off x="336677" y="8279765"/>
              <a:ext cx="4103370" cy="3577590"/>
            </a:xfrm>
            <a:custGeom>
              <a:avLst/>
              <a:gdLst/>
              <a:ahLst/>
              <a:cxnLst/>
              <a:rect l="l" t="t" r="r" b="b"/>
              <a:pathLst>
                <a:path w="4103370" h="3577590">
                  <a:moveTo>
                    <a:pt x="0" y="3577081"/>
                  </a:moveTo>
                  <a:lnTo>
                    <a:pt x="4102862" y="3577081"/>
                  </a:lnTo>
                  <a:lnTo>
                    <a:pt x="4102862" y="0"/>
                  </a:lnTo>
                  <a:lnTo>
                    <a:pt x="0" y="0"/>
                  </a:lnTo>
                  <a:lnTo>
                    <a:pt x="0" y="3577081"/>
                  </a:lnTo>
                  <a:close/>
                </a:path>
              </a:pathLst>
            </a:custGeom>
            <a:ln w="63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pic>
          <p:nvPicPr>
            <p:cNvPr id="26" name="object 26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480060" y="9846564"/>
              <a:ext cx="3941064" cy="658368"/>
            </a:xfrm>
            <a:prstGeom prst="rect">
              <a:avLst/>
            </a:prstGeom>
          </p:spPr>
        </p:pic>
        <p:pic>
          <p:nvPicPr>
            <p:cNvPr id="27" name="object 27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480060" y="10792968"/>
              <a:ext cx="3941064" cy="658368"/>
            </a:xfrm>
            <a:prstGeom prst="rect">
              <a:avLst/>
            </a:prstGeom>
          </p:spPr>
        </p:pic>
        <p:sp>
          <p:nvSpPr>
            <p:cNvPr id="28" name="object 28"/>
            <p:cNvSpPr/>
            <p:nvPr/>
          </p:nvSpPr>
          <p:spPr>
            <a:xfrm>
              <a:off x="397002" y="9641586"/>
              <a:ext cx="4002404" cy="935990"/>
            </a:xfrm>
            <a:custGeom>
              <a:avLst/>
              <a:gdLst/>
              <a:ahLst/>
              <a:cxnLst/>
              <a:rect l="l" t="t" r="r" b="b"/>
              <a:pathLst>
                <a:path w="4002404" h="935990">
                  <a:moveTo>
                    <a:pt x="0" y="155955"/>
                  </a:moveTo>
                  <a:lnTo>
                    <a:pt x="7950" y="106671"/>
                  </a:lnTo>
                  <a:lnTo>
                    <a:pt x="30090" y="63861"/>
                  </a:lnTo>
                  <a:lnTo>
                    <a:pt x="63850" y="30097"/>
                  </a:lnTo>
                  <a:lnTo>
                    <a:pt x="106662" y="7953"/>
                  </a:lnTo>
                  <a:lnTo>
                    <a:pt x="155955" y="0"/>
                  </a:lnTo>
                  <a:lnTo>
                    <a:pt x="3846068" y="0"/>
                  </a:lnTo>
                  <a:lnTo>
                    <a:pt x="3895352" y="7953"/>
                  </a:lnTo>
                  <a:lnTo>
                    <a:pt x="3938162" y="30097"/>
                  </a:lnTo>
                  <a:lnTo>
                    <a:pt x="3971926" y="63861"/>
                  </a:lnTo>
                  <a:lnTo>
                    <a:pt x="3994070" y="106671"/>
                  </a:lnTo>
                  <a:lnTo>
                    <a:pt x="4002024" y="155955"/>
                  </a:lnTo>
                  <a:lnTo>
                    <a:pt x="4002024" y="779779"/>
                  </a:lnTo>
                  <a:lnTo>
                    <a:pt x="3994070" y="829064"/>
                  </a:lnTo>
                  <a:lnTo>
                    <a:pt x="3971926" y="871874"/>
                  </a:lnTo>
                  <a:lnTo>
                    <a:pt x="3938162" y="905638"/>
                  </a:lnTo>
                  <a:lnTo>
                    <a:pt x="3895352" y="927782"/>
                  </a:lnTo>
                  <a:lnTo>
                    <a:pt x="3846068" y="935735"/>
                  </a:lnTo>
                  <a:lnTo>
                    <a:pt x="155955" y="935735"/>
                  </a:lnTo>
                  <a:lnTo>
                    <a:pt x="106662" y="927782"/>
                  </a:lnTo>
                  <a:lnTo>
                    <a:pt x="63850" y="905638"/>
                  </a:lnTo>
                  <a:lnTo>
                    <a:pt x="30090" y="871874"/>
                  </a:lnTo>
                  <a:lnTo>
                    <a:pt x="7950" y="829064"/>
                  </a:lnTo>
                  <a:lnTo>
                    <a:pt x="0" y="779779"/>
                  </a:lnTo>
                  <a:lnTo>
                    <a:pt x="0" y="155955"/>
                  </a:lnTo>
                  <a:close/>
                </a:path>
              </a:pathLst>
            </a:custGeom>
            <a:ln w="38099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pic>
        <p:nvPicPr>
          <p:cNvPr id="29" name="object 29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4996573" y="4977594"/>
            <a:ext cx="2119884" cy="3520440"/>
          </a:xfrm>
          <a:prstGeom prst="rect">
            <a:avLst/>
          </a:prstGeom>
        </p:spPr>
      </p:pic>
      <p:pic>
        <p:nvPicPr>
          <p:cNvPr id="30" name="object 30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7146248" y="6004793"/>
            <a:ext cx="2373376" cy="1676400"/>
          </a:xfrm>
          <a:prstGeom prst="rect">
            <a:avLst/>
          </a:prstGeom>
        </p:spPr>
      </p:pic>
      <p:grpSp>
        <p:nvGrpSpPr>
          <p:cNvPr id="31" name="object 31"/>
          <p:cNvGrpSpPr/>
          <p:nvPr/>
        </p:nvGrpSpPr>
        <p:grpSpPr>
          <a:xfrm>
            <a:off x="5606288" y="9628122"/>
            <a:ext cx="3198495" cy="1902461"/>
            <a:chOff x="5606288" y="9628123"/>
            <a:chExt cx="3198495" cy="1518920"/>
          </a:xfrm>
        </p:grpSpPr>
        <p:pic>
          <p:nvPicPr>
            <p:cNvPr id="32" name="object 32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5618988" y="9640823"/>
              <a:ext cx="3172967" cy="1493520"/>
            </a:xfrm>
            <a:prstGeom prst="rect">
              <a:avLst/>
            </a:prstGeom>
          </p:spPr>
        </p:pic>
        <p:sp>
          <p:nvSpPr>
            <p:cNvPr id="33" name="object 33"/>
            <p:cNvSpPr/>
            <p:nvPr/>
          </p:nvSpPr>
          <p:spPr>
            <a:xfrm>
              <a:off x="5612638" y="9634473"/>
              <a:ext cx="3185795" cy="1506220"/>
            </a:xfrm>
            <a:custGeom>
              <a:avLst/>
              <a:gdLst/>
              <a:ahLst/>
              <a:cxnLst/>
              <a:rect l="l" t="t" r="r" b="b"/>
              <a:pathLst>
                <a:path w="3185795" h="1506220">
                  <a:moveTo>
                    <a:pt x="0" y="1506220"/>
                  </a:moveTo>
                  <a:lnTo>
                    <a:pt x="3185667" y="1506220"/>
                  </a:lnTo>
                  <a:lnTo>
                    <a:pt x="3185667" y="0"/>
                  </a:lnTo>
                  <a:lnTo>
                    <a:pt x="0" y="0"/>
                  </a:lnTo>
                  <a:lnTo>
                    <a:pt x="0" y="1506220"/>
                  </a:lnTo>
                  <a:close/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pic>
        <p:nvPicPr>
          <p:cNvPr id="34" name="object 34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2586733" y="3709410"/>
            <a:ext cx="1481522" cy="1397130"/>
          </a:xfrm>
          <a:prstGeom prst="rect">
            <a:avLst/>
          </a:prstGeom>
        </p:spPr>
      </p:pic>
      <p:sp>
        <p:nvSpPr>
          <p:cNvPr id="36" name="object 14">
            <a:extLst>
              <a:ext uri="{FF2B5EF4-FFF2-40B4-BE49-F238E27FC236}">
                <a16:creationId xmlns:a16="http://schemas.microsoft.com/office/drawing/2014/main" id="{498AF761-B415-54CE-B228-D79DDDED3743}"/>
              </a:ext>
            </a:extLst>
          </p:cNvPr>
          <p:cNvSpPr txBox="1"/>
          <p:nvPr/>
        </p:nvSpPr>
        <p:spPr>
          <a:xfrm>
            <a:off x="6172200" y="64007"/>
            <a:ext cx="3298317" cy="362279"/>
          </a:xfrm>
          <a:prstGeom prst="rect">
            <a:avLst/>
          </a:prstGeom>
          <a:solidFill>
            <a:srgbClr val="92D050"/>
          </a:solidFill>
          <a:ln w="9525">
            <a:solidFill>
              <a:srgbClr val="BBBBBB"/>
            </a:solidFill>
          </a:ln>
        </p:spPr>
        <p:txBody>
          <a:bodyPr vert="horz" wrap="square" lIns="0" tIns="53975" rIns="0" bIns="0" rtlCol="0">
            <a:spAutoFit/>
          </a:bodyPr>
          <a:lstStyle/>
          <a:p>
            <a:pPr marL="106045" algn="ctr">
              <a:lnSpc>
                <a:spcPct val="100000"/>
              </a:lnSpc>
              <a:spcBef>
                <a:spcPts val="425"/>
              </a:spcBef>
            </a:pPr>
            <a:r>
              <a:rPr sz="2000" b="1" dirty="0" err="1">
                <a:latin typeface="メイリオ" panose="020B0604030504040204" pitchFamily="50" charset="-128"/>
                <a:ea typeface="メイリオ" panose="020B0604030504040204" pitchFamily="50" charset="-128"/>
                <a:cs typeface="Microsoft YaHei UI"/>
              </a:rPr>
              <a:t>家族</a:t>
            </a:r>
            <a:r>
              <a:rPr lang="ja-JP" altLang="en-US" sz="2000" b="1" dirty="0">
                <a:latin typeface="メイリオ" panose="020B0604030504040204" pitchFamily="50" charset="-128"/>
                <a:ea typeface="メイリオ" panose="020B0604030504040204" pitchFamily="50" charset="-128"/>
                <a:cs typeface="Microsoft YaHei UI"/>
              </a:rPr>
              <a:t>登録</a:t>
            </a:r>
            <a:r>
              <a:rPr lang="ja-JP" altLang="en-US" sz="2000" b="1" spc="235" dirty="0">
                <a:latin typeface="メイリオ" panose="020B0604030504040204" pitchFamily="50" charset="-128"/>
                <a:ea typeface="メイリオ" panose="020B0604030504040204" pitchFamily="50" charset="-128"/>
                <a:cs typeface="Microsoft YaHei UI"/>
              </a:rPr>
              <a:t>（</a:t>
            </a:r>
            <a:r>
              <a:rPr lang="ja-JP" altLang="en-US" sz="2000" b="1" dirty="0">
                <a:latin typeface="メイリオ" panose="020B0604030504040204" pitchFamily="50" charset="-128"/>
                <a:ea typeface="メイリオ" panose="020B0604030504040204" pitchFamily="50" charset="-128"/>
                <a:cs typeface="Microsoft YaHei UI"/>
              </a:rPr>
              <a:t>アプリ版）</a:t>
            </a:r>
            <a:endParaRPr sz="2000" dirty="0">
              <a:latin typeface="メイリオ" panose="020B0604030504040204" pitchFamily="50" charset="-128"/>
              <a:ea typeface="メイリオ" panose="020B0604030504040204" pitchFamily="50" charset="-128"/>
              <a:cs typeface="Microsoft YaHei UI"/>
            </a:endParaRPr>
          </a:p>
        </p:txBody>
      </p:sp>
      <p:sp>
        <p:nvSpPr>
          <p:cNvPr id="38" name="テキスト ボックス 4">
            <a:extLst>
              <a:ext uri="{FF2B5EF4-FFF2-40B4-BE49-F238E27FC236}">
                <a16:creationId xmlns:a16="http://schemas.microsoft.com/office/drawing/2014/main" id="{8E73F1DB-95E5-C7A4-0E1D-8012D7E0C548}"/>
              </a:ext>
            </a:extLst>
          </p:cNvPr>
          <p:cNvSpPr txBox="1"/>
          <p:nvPr/>
        </p:nvSpPr>
        <p:spPr>
          <a:xfrm>
            <a:off x="273888" y="1434802"/>
            <a:ext cx="4392612" cy="600164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23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100" b="0" i="0" u="none" strike="noStrike" kern="0" cap="none" spc="0" normalizeH="0" baseline="0" noProof="0" dirty="0">
                <a:ln>
                  <a:noFill/>
                </a:ln>
                <a:solidFill>
                  <a:srgbClr val="78BBE6"/>
                </a:solidFill>
                <a:effectLst/>
                <a:uLnTx/>
                <a:uFillTx/>
                <a:latin typeface="メイリオ"/>
                <a:ea typeface="メイリオ"/>
                <a:cs typeface="+mn-cs"/>
              </a:rPr>
              <a:t>※</a:t>
            </a:r>
            <a:r>
              <a:rPr kumimoji="0" lang="ja-JP" altLang="en-US" sz="1100" b="0" i="0" u="none" strike="noStrike" kern="0" cap="none" spc="0" normalizeH="0" baseline="0" noProof="0" dirty="0">
                <a:ln>
                  <a:noFill/>
                </a:ln>
                <a:solidFill>
                  <a:srgbClr val="78BBE6"/>
                </a:solidFill>
                <a:effectLst/>
                <a:uLnTx/>
                <a:uFillTx/>
                <a:latin typeface="メイリオ"/>
                <a:ea typeface="メイリオ"/>
                <a:cs typeface="+mn-cs"/>
              </a:rPr>
              <a:t>迷惑メールフィルターにより受信を拒否している場合のみ。</a:t>
            </a:r>
            <a:endParaRPr kumimoji="0" lang="en-US" altLang="ja-JP" sz="1100" b="0" i="0" u="none" strike="noStrike" kern="0" cap="none" spc="0" normalizeH="0" baseline="0" noProof="0" dirty="0">
              <a:ln>
                <a:noFill/>
              </a:ln>
              <a:solidFill>
                <a:srgbClr val="78BBE6"/>
              </a:solidFill>
              <a:effectLst/>
              <a:uLnTx/>
              <a:uFillTx/>
              <a:latin typeface="メイリオ"/>
              <a:ea typeface="メイリオ"/>
              <a:cs typeface="+mn-cs"/>
            </a:endParaRPr>
          </a:p>
          <a:p>
            <a:pPr marL="0" marR="0" lvl="0" indent="0" defTabSz="91423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100" b="0" i="0" u="none" strike="noStrike" kern="0" cap="none" spc="0" normalizeH="0" baseline="0" noProof="0" dirty="0">
                <a:ln>
                  <a:noFill/>
                </a:ln>
                <a:solidFill>
                  <a:srgbClr val="78BBE6"/>
                </a:solidFill>
                <a:effectLst/>
                <a:uLnTx/>
                <a:uFillTx/>
                <a:latin typeface="メイリオ"/>
                <a:ea typeface="メイリオ"/>
                <a:cs typeface="+mn-cs"/>
              </a:rPr>
              <a:t>※</a:t>
            </a:r>
            <a:r>
              <a:rPr kumimoji="0" lang="ja-JP" altLang="en-US" sz="1100" b="0" i="0" u="none" strike="noStrike" kern="0" cap="none" spc="0" normalizeH="0" baseline="0" noProof="0" dirty="0">
                <a:ln>
                  <a:noFill/>
                </a:ln>
                <a:solidFill>
                  <a:srgbClr val="78BBE6"/>
                </a:solidFill>
                <a:effectLst/>
                <a:uLnTx/>
                <a:uFillTx/>
                <a:latin typeface="メイリオ"/>
                <a:ea typeface="メイリオ"/>
                <a:cs typeface="+mn-cs"/>
              </a:rPr>
              <a:t>設定方法は、各端末の取扱説明書をご覧いただくか、</a:t>
            </a:r>
            <a:endParaRPr kumimoji="0" lang="en-US" altLang="ja-JP" sz="1100" b="0" i="0" u="none" strike="noStrike" kern="0" cap="none" spc="0" normalizeH="0" baseline="0" noProof="0" dirty="0">
              <a:ln>
                <a:noFill/>
              </a:ln>
              <a:solidFill>
                <a:srgbClr val="78BBE6"/>
              </a:solidFill>
              <a:effectLst/>
              <a:uLnTx/>
              <a:uFillTx/>
              <a:latin typeface="メイリオ"/>
              <a:ea typeface="メイリオ"/>
              <a:cs typeface="+mn-cs"/>
            </a:endParaRPr>
          </a:p>
          <a:p>
            <a:pPr marL="0" marR="0" lvl="0" indent="0" defTabSz="91423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100" b="0" i="0" u="none" strike="noStrike" kern="0" cap="none" spc="0" normalizeH="0" baseline="0" noProof="0" dirty="0">
                <a:ln>
                  <a:noFill/>
                </a:ln>
                <a:solidFill>
                  <a:srgbClr val="78BBE6"/>
                </a:solidFill>
                <a:effectLst/>
                <a:uLnTx/>
                <a:uFillTx/>
                <a:latin typeface="メイリオ"/>
                <a:ea typeface="メイリオ"/>
                <a:cs typeface="+mn-cs"/>
              </a:rPr>
              <a:t>　契約キャリアにご確認ください。</a:t>
            </a:r>
            <a:endParaRPr kumimoji="0" lang="en-US" altLang="ja-JP" sz="1100" b="0" i="0" u="none" strike="noStrike" kern="0" cap="none" spc="0" normalizeH="0" baseline="0" noProof="0" dirty="0">
              <a:ln>
                <a:noFill/>
              </a:ln>
              <a:solidFill>
                <a:srgbClr val="78BBE6"/>
              </a:solidFill>
              <a:effectLst/>
              <a:uLnTx/>
              <a:uFillTx/>
              <a:latin typeface="メイリオ"/>
              <a:ea typeface="メイリオ"/>
              <a:cs typeface="+mn-cs"/>
            </a:endParaRP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B3D0D67-DE73-C912-C1BF-1AAA4E8AF90D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altLang="ja-JP" smtClean="0"/>
              <a:t>2</a:t>
            </a:fld>
            <a:endParaRPr lang="ja-JP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70763" y="232410"/>
            <a:ext cx="4692015" cy="25840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5" dirty="0">
                <a:latin typeface="メイリオ" panose="020B0604030504040204" pitchFamily="50" charset="-128"/>
                <a:ea typeface="メイリオ" panose="020B0604030504040204" pitchFamily="50" charset="-128"/>
                <a:cs typeface="Microsoft YaHei UI"/>
              </a:rPr>
              <a:t>「</a:t>
            </a:r>
            <a:r>
              <a:rPr sz="1600" b="1" spc="-5" dirty="0" err="1">
                <a:latin typeface="メイリオ" panose="020B0604030504040204" pitchFamily="50" charset="-128"/>
                <a:ea typeface="メイリオ" panose="020B0604030504040204" pitchFamily="50" charset="-128"/>
                <a:cs typeface="Microsoft YaHei UI"/>
              </a:rPr>
              <a:t>安否コール」家族</a:t>
            </a:r>
            <a:r>
              <a:rPr lang="ja-JP" altLang="en-US" sz="1600" b="1" spc="-5" dirty="0">
                <a:latin typeface="メイリオ" panose="020B0604030504040204" pitchFamily="50" charset="-128"/>
                <a:ea typeface="メイリオ" panose="020B0604030504040204" pitchFamily="50" charset="-128"/>
                <a:cs typeface="Microsoft YaHei UI"/>
              </a:rPr>
              <a:t>登録</a:t>
            </a:r>
            <a:r>
              <a:rPr sz="1600" b="1" spc="-5" dirty="0" err="1">
                <a:latin typeface="メイリオ" panose="020B0604030504040204" pitchFamily="50" charset="-128"/>
                <a:ea typeface="メイリオ" panose="020B0604030504040204" pitchFamily="50" charset="-128"/>
                <a:cs typeface="Microsoft YaHei UI"/>
              </a:rPr>
              <a:t>手順書</a:t>
            </a:r>
            <a:endParaRPr sz="1600" dirty="0">
              <a:latin typeface="メイリオ" panose="020B0604030504040204" pitchFamily="50" charset="-128"/>
              <a:ea typeface="メイリオ" panose="020B0604030504040204" pitchFamily="50" charset="-128"/>
              <a:cs typeface="Microsoft YaHei U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92023" y="571500"/>
            <a:ext cx="4464050" cy="303530"/>
          </a:xfrm>
          <a:custGeom>
            <a:avLst/>
            <a:gdLst/>
            <a:ahLst/>
            <a:cxnLst/>
            <a:rect l="l" t="t" r="r" b="b"/>
            <a:pathLst>
              <a:path w="4464050" h="303530">
                <a:moveTo>
                  <a:pt x="4463796" y="0"/>
                </a:moveTo>
                <a:lnTo>
                  <a:pt x="0" y="0"/>
                </a:lnTo>
                <a:lnTo>
                  <a:pt x="0" y="303275"/>
                </a:lnTo>
                <a:lnTo>
                  <a:pt x="4463796" y="303275"/>
                </a:lnTo>
                <a:lnTo>
                  <a:pt x="4463796" y="0"/>
                </a:lnTo>
                <a:close/>
              </a:path>
            </a:pathLst>
          </a:custGeom>
          <a:solidFill>
            <a:srgbClr val="1B435D"/>
          </a:solidFill>
        </p:spPr>
        <p:txBody>
          <a:bodyPr wrap="square" lIns="0" tIns="0" rIns="0" bIns="0" rtlCol="0"/>
          <a:lstStyle/>
          <a:p>
            <a:endParaRPr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70763" y="630997"/>
            <a:ext cx="2505710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65" dirty="0">
                <a:solidFill>
                  <a:srgbClr val="FFFFFF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icrosoft YaHei UI"/>
              </a:rPr>
              <a:t>■家族登録手順</a:t>
            </a:r>
            <a:r>
              <a:rPr sz="1200" b="1" spc="114" dirty="0">
                <a:solidFill>
                  <a:srgbClr val="FFFFFF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icrosoft YaHei UI"/>
              </a:rPr>
              <a:t>(</a:t>
            </a:r>
            <a:r>
              <a:rPr sz="1200" b="1" dirty="0">
                <a:solidFill>
                  <a:srgbClr val="FFFFFF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icrosoft YaHei UI"/>
              </a:rPr>
              <a:t>ユーザの操作</a:t>
            </a:r>
            <a:r>
              <a:rPr sz="1200" b="1" spc="120" dirty="0">
                <a:solidFill>
                  <a:srgbClr val="FFFFFF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icrosoft YaHei UI"/>
              </a:rPr>
              <a:t>)</a:t>
            </a:r>
            <a:endParaRPr sz="1200" dirty="0">
              <a:latin typeface="メイリオ" panose="020B0604030504040204" pitchFamily="50" charset="-128"/>
              <a:ea typeface="メイリオ" panose="020B0604030504040204" pitchFamily="50" charset="-128"/>
              <a:cs typeface="Microsoft YaHei UI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4800600" y="568451"/>
            <a:ext cx="2540" cy="12099925"/>
          </a:xfrm>
          <a:custGeom>
            <a:avLst/>
            <a:gdLst/>
            <a:ahLst/>
            <a:cxnLst/>
            <a:rect l="l" t="t" r="r" b="b"/>
            <a:pathLst>
              <a:path w="2539" h="12099925">
                <a:moveTo>
                  <a:pt x="0" y="0"/>
                </a:moveTo>
                <a:lnTo>
                  <a:pt x="2412" y="12099328"/>
                </a:lnTo>
              </a:path>
            </a:pathLst>
          </a:custGeom>
          <a:ln w="9525">
            <a:solidFill>
              <a:srgbClr val="BEBEBE"/>
            </a:solidFill>
            <a:prstDash val="sysDot"/>
          </a:ln>
        </p:spPr>
        <p:txBody>
          <a:bodyPr wrap="square" lIns="0" tIns="0" rIns="0" bIns="0" rtlCol="0"/>
          <a:lstStyle/>
          <a:p>
            <a:endParaRPr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45135" y="1999869"/>
            <a:ext cx="1846580" cy="1821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dirty="0">
                <a:latin typeface="メイリオ" panose="020B0604030504040204" pitchFamily="50" charset="-128"/>
                <a:ea typeface="メイリオ" panose="020B0604030504040204" pitchFamily="50" charset="-128"/>
                <a:cs typeface="Microsoft YaHei UI"/>
              </a:rPr>
              <a:t>①</a:t>
            </a:r>
            <a:r>
              <a:rPr sz="1100" dirty="0" err="1">
                <a:latin typeface="メイリオ" panose="020B0604030504040204" pitchFamily="50" charset="-128"/>
                <a:ea typeface="メイリオ" panose="020B0604030504040204" pitchFamily="50" charset="-128"/>
                <a:cs typeface="Microsoft YaHei"/>
              </a:rPr>
              <a:t>マイページを</a:t>
            </a:r>
            <a:r>
              <a:rPr sz="1100" spc="-15" dirty="0" err="1">
                <a:latin typeface="メイリオ" panose="020B0604030504040204" pitchFamily="50" charset="-128"/>
                <a:ea typeface="メイリオ" panose="020B0604030504040204" pitchFamily="50" charset="-128"/>
                <a:cs typeface="Microsoft YaHei"/>
              </a:rPr>
              <a:t>タ</a:t>
            </a:r>
            <a:r>
              <a:rPr sz="1100" dirty="0" err="1">
                <a:latin typeface="メイリオ" panose="020B0604030504040204" pitchFamily="50" charset="-128"/>
                <a:ea typeface="メイリオ" panose="020B0604030504040204" pitchFamily="50" charset="-128"/>
                <a:cs typeface="Microsoft YaHei"/>
              </a:rPr>
              <a:t>ップ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  <a:cs typeface="Microsoft YaHei"/>
              </a:rPr>
              <a:t>します。</a:t>
            </a:r>
            <a:endParaRPr sz="1100" dirty="0">
              <a:latin typeface="メイリオ" panose="020B0604030504040204" pitchFamily="50" charset="-128"/>
              <a:ea typeface="メイリオ" panose="020B0604030504040204" pitchFamily="50" charset="-128"/>
              <a:cs typeface="Microsoft YaHe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53973" y="7263510"/>
            <a:ext cx="3793465" cy="18274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dirty="0">
                <a:latin typeface="メイリオ" panose="020B0604030504040204" pitchFamily="50" charset="-128"/>
                <a:ea typeface="メイリオ" panose="020B0604030504040204" pitchFamily="50" charset="-128"/>
                <a:cs typeface="Microsoft YaHei UI"/>
              </a:rPr>
              <a:t>②</a:t>
            </a:r>
            <a:r>
              <a:rPr sz="1100" dirty="0" err="1">
                <a:latin typeface="メイリオ" panose="020B0604030504040204" pitchFamily="50" charset="-128"/>
                <a:ea typeface="メイリオ" panose="020B0604030504040204" pitchFamily="50" charset="-128"/>
                <a:cs typeface="Microsoft YaHei"/>
              </a:rPr>
              <a:t>画面一番下「家族情</a:t>
            </a:r>
            <a:r>
              <a:rPr sz="1100" spc="-15" dirty="0" err="1">
                <a:latin typeface="メイリオ" panose="020B0604030504040204" pitchFamily="50" charset="-128"/>
                <a:ea typeface="メイリオ" panose="020B0604030504040204" pitchFamily="50" charset="-128"/>
                <a:cs typeface="Microsoft YaHei"/>
              </a:rPr>
              <a:t>報</a:t>
            </a:r>
            <a:r>
              <a:rPr sz="1100" dirty="0" err="1">
                <a:latin typeface="メイリオ" panose="020B0604030504040204" pitchFamily="50" charset="-128"/>
                <a:ea typeface="メイリオ" panose="020B0604030504040204" pitchFamily="50" charset="-128"/>
                <a:cs typeface="Microsoft YaHei"/>
              </a:rPr>
              <a:t>を追</a:t>
            </a:r>
            <a:r>
              <a:rPr sz="1100" spc="-15" dirty="0" err="1">
                <a:latin typeface="メイリオ" panose="020B0604030504040204" pitchFamily="50" charset="-128"/>
                <a:ea typeface="メイリオ" panose="020B0604030504040204" pitchFamily="50" charset="-128"/>
                <a:cs typeface="Microsoft YaHei"/>
              </a:rPr>
              <a:t>加</a:t>
            </a:r>
            <a:r>
              <a:rPr sz="1100" dirty="0" err="1">
                <a:latin typeface="メイリオ" panose="020B0604030504040204" pitchFamily="50" charset="-128"/>
                <a:ea typeface="メイリオ" panose="020B0604030504040204" pitchFamily="50" charset="-128"/>
                <a:cs typeface="Microsoft YaHei"/>
              </a:rPr>
              <a:t>・編</a:t>
            </a:r>
            <a:r>
              <a:rPr sz="1100" spc="-15" dirty="0" err="1">
                <a:latin typeface="メイリオ" panose="020B0604030504040204" pitchFamily="50" charset="-128"/>
                <a:ea typeface="メイリオ" panose="020B0604030504040204" pitchFamily="50" charset="-128"/>
                <a:cs typeface="Microsoft YaHei"/>
              </a:rPr>
              <a:t>集</a:t>
            </a:r>
            <a:r>
              <a:rPr sz="1100" dirty="0" err="1">
                <a:latin typeface="メイリオ" panose="020B0604030504040204" pitchFamily="50" charset="-128"/>
                <a:ea typeface="メイリオ" panose="020B0604030504040204" pitchFamily="50" charset="-128"/>
                <a:cs typeface="Microsoft YaHei"/>
              </a:rPr>
              <a:t>」を</a:t>
            </a:r>
            <a:r>
              <a:rPr sz="1100" spc="-15" dirty="0" err="1">
                <a:latin typeface="メイリオ" panose="020B0604030504040204" pitchFamily="50" charset="-128"/>
                <a:ea typeface="メイリオ" panose="020B0604030504040204" pitchFamily="50" charset="-128"/>
                <a:cs typeface="Microsoft YaHei"/>
              </a:rPr>
              <a:t>タ</a:t>
            </a:r>
            <a:r>
              <a:rPr sz="1100" dirty="0" err="1">
                <a:latin typeface="メイリオ" panose="020B0604030504040204" pitchFamily="50" charset="-128"/>
                <a:ea typeface="メイリオ" panose="020B0604030504040204" pitchFamily="50" charset="-128"/>
                <a:cs typeface="Microsoft YaHei"/>
              </a:rPr>
              <a:t>ップ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  <a:cs typeface="Microsoft YaHei"/>
              </a:rPr>
              <a:t>します。</a:t>
            </a:r>
            <a:endParaRPr sz="1100" dirty="0">
              <a:latin typeface="メイリオ" panose="020B0604030504040204" pitchFamily="50" charset="-128"/>
              <a:ea typeface="メイリオ" panose="020B0604030504040204" pitchFamily="50" charset="-128"/>
              <a:cs typeface="Microsoft YaHe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288026" y="1360423"/>
            <a:ext cx="3779774" cy="362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52400" marR="5080" indent="-140335">
              <a:lnSpc>
                <a:spcPct val="100000"/>
              </a:lnSpc>
              <a:spcBef>
                <a:spcPts val="100"/>
              </a:spcBef>
            </a:pP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  <a:cs typeface="Microsoft YaHei UI"/>
              </a:rPr>
              <a:t>③ご</a:t>
            </a:r>
            <a:r>
              <a:rPr sz="1100" dirty="0" err="1">
                <a:latin typeface="メイリオ" panose="020B0604030504040204" pitchFamily="50" charset="-128"/>
                <a:ea typeface="メイリオ" panose="020B0604030504040204" pitchFamily="50" charset="-128"/>
                <a:cs typeface="Microsoft YaHei"/>
              </a:rPr>
              <a:t>家族の氏名・ふりが</a:t>
            </a:r>
            <a:r>
              <a:rPr sz="1100" spc="-15" dirty="0" err="1">
                <a:latin typeface="メイリオ" panose="020B0604030504040204" pitchFamily="50" charset="-128"/>
                <a:ea typeface="メイリオ" panose="020B0604030504040204" pitchFamily="50" charset="-128"/>
                <a:cs typeface="Microsoft YaHei"/>
              </a:rPr>
              <a:t>な</a:t>
            </a:r>
            <a:r>
              <a:rPr sz="1100" dirty="0" err="1">
                <a:latin typeface="メイリオ" panose="020B0604030504040204" pitchFamily="50" charset="-128"/>
                <a:ea typeface="メイリオ" panose="020B0604030504040204" pitchFamily="50" charset="-128"/>
                <a:cs typeface="Microsoft YaHei"/>
              </a:rPr>
              <a:t>・メ</a:t>
            </a:r>
            <a:r>
              <a:rPr sz="1100" spc="-15" dirty="0" err="1">
                <a:latin typeface="メイリオ" panose="020B0604030504040204" pitchFamily="50" charset="-128"/>
                <a:ea typeface="メイリオ" panose="020B0604030504040204" pitchFamily="50" charset="-128"/>
                <a:cs typeface="Microsoft YaHei"/>
              </a:rPr>
              <a:t>ー</a:t>
            </a:r>
            <a:r>
              <a:rPr sz="1100" dirty="0" err="1">
                <a:latin typeface="メイリオ" panose="020B0604030504040204" pitchFamily="50" charset="-128"/>
                <a:ea typeface="メイリオ" panose="020B0604030504040204" pitchFamily="50" charset="-128"/>
                <a:cs typeface="Microsoft YaHei"/>
              </a:rPr>
              <a:t>ルア</a:t>
            </a:r>
            <a:r>
              <a:rPr sz="1100" spc="-15" dirty="0" err="1">
                <a:latin typeface="メイリオ" panose="020B0604030504040204" pitchFamily="50" charset="-128"/>
                <a:ea typeface="メイリオ" panose="020B0604030504040204" pitchFamily="50" charset="-128"/>
                <a:cs typeface="Microsoft YaHei"/>
              </a:rPr>
              <a:t>ド</a:t>
            </a:r>
            <a:r>
              <a:rPr sz="1100" dirty="0" err="1">
                <a:latin typeface="メイリオ" panose="020B0604030504040204" pitchFamily="50" charset="-128"/>
                <a:ea typeface="メイリオ" panose="020B0604030504040204" pitchFamily="50" charset="-128"/>
                <a:cs typeface="Microsoft YaHei"/>
              </a:rPr>
              <a:t>レス</a:t>
            </a:r>
            <a:r>
              <a:rPr sz="1100" spc="-15" dirty="0" err="1">
                <a:latin typeface="メイリオ" panose="020B0604030504040204" pitchFamily="50" charset="-128"/>
                <a:ea typeface="メイリオ" panose="020B0604030504040204" pitchFamily="50" charset="-128"/>
                <a:cs typeface="Microsoft YaHei"/>
              </a:rPr>
              <a:t>ま</a:t>
            </a:r>
            <a:r>
              <a:rPr sz="1100" dirty="0" err="1">
                <a:latin typeface="メイリオ" panose="020B0604030504040204" pitchFamily="50" charset="-128"/>
                <a:ea typeface="メイリオ" panose="020B0604030504040204" pitchFamily="50" charset="-128"/>
                <a:cs typeface="Microsoft YaHei"/>
              </a:rPr>
              <a:t>たは</a:t>
            </a:r>
            <a:endParaRPr lang="en-US" sz="1100" dirty="0">
              <a:latin typeface="メイリオ" panose="020B0604030504040204" pitchFamily="50" charset="-128"/>
              <a:ea typeface="メイリオ" panose="020B0604030504040204" pitchFamily="50" charset="-128"/>
              <a:cs typeface="Microsoft YaHei"/>
            </a:endParaRPr>
          </a:p>
          <a:p>
            <a:pPr marL="152400" marR="5080" indent="-140335">
              <a:lnSpc>
                <a:spcPct val="100000"/>
              </a:lnSpc>
              <a:spcBef>
                <a:spcPts val="100"/>
              </a:spcBef>
            </a:pP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  <a:cs typeface="Microsoft YaHei"/>
              </a:rPr>
              <a:t>　</a:t>
            </a:r>
            <a:r>
              <a:rPr sz="1100" dirty="0">
                <a:latin typeface="メイリオ" panose="020B0604030504040204" pitchFamily="50" charset="-128"/>
                <a:ea typeface="メイリオ" panose="020B0604030504040204" pitchFamily="50" charset="-128"/>
                <a:cs typeface="Microsoft YaHei"/>
              </a:rPr>
              <a:t> </a:t>
            </a:r>
            <a:r>
              <a:rPr sz="1100" dirty="0" err="1">
                <a:latin typeface="メイリオ" panose="020B0604030504040204" pitchFamily="50" charset="-128"/>
                <a:ea typeface="メイリオ" panose="020B0604030504040204" pitchFamily="50" charset="-128"/>
                <a:cs typeface="Microsoft YaHei"/>
              </a:rPr>
              <a:t>携帯電話番号を入力</a:t>
            </a:r>
            <a:r>
              <a:rPr sz="1100" spc="-10" dirty="0" err="1">
                <a:latin typeface="メイリオ" panose="020B0604030504040204" pitchFamily="50" charset="-128"/>
                <a:ea typeface="メイリオ" panose="020B0604030504040204" pitchFamily="50" charset="-128"/>
                <a:cs typeface="Microsoft YaHei"/>
              </a:rPr>
              <a:t>し</a:t>
            </a:r>
            <a:r>
              <a:rPr lang="ja-JP" altLang="en-US" sz="1100" spc="-10" dirty="0">
                <a:latin typeface="メイリオ" panose="020B0604030504040204" pitchFamily="50" charset="-128"/>
                <a:ea typeface="メイリオ" panose="020B0604030504040204" pitchFamily="50" charset="-128"/>
                <a:cs typeface="Microsoft YaHei"/>
              </a:rPr>
              <a:t>「</a:t>
            </a:r>
            <a:r>
              <a:rPr sz="1100" dirty="0" err="1">
                <a:latin typeface="メイリオ" panose="020B0604030504040204" pitchFamily="50" charset="-128"/>
                <a:ea typeface="メイリオ" panose="020B0604030504040204" pitchFamily="50" charset="-128"/>
                <a:cs typeface="Microsoft YaHei"/>
              </a:rPr>
              <a:t>登</a:t>
            </a:r>
            <a:r>
              <a:rPr sz="1100" spc="-15" dirty="0" err="1">
                <a:latin typeface="メイリオ" panose="020B0604030504040204" pitchFamily="50" charset="-128"/>
                <a:ea typeface="メイリオ" panose="020B0604030504040204" pitchFamily="50" charset="-128"/>
                <a:cs typeface="Microsoft YaHei"/>
              </a:rPr>
              <a:t>録</a:t>
            </a:r>
            <a:r>
              <a:rPr lang="ja-JP" altLang="en-US" sz="1100" spc="-15" dirty="0">
                <a:latin typeface="メイリオ" panose="020B0604030504040204" pitchFamily="50" charset="-128"/>
                <a:ea typeface="メイリオ" panose="020B0604030504040204" pitchFamily="50" charset="-128"/>
                <a:cs typeface="Microsoft YaHei"/>
              </a:rPr>
              <a:t>」</a:t>
            </a:r>
            <a:r>
              <a:rPr sz="1100" dirty="0" err="1">
                <a:latin typeface="メイリオ" panose="020B0604030504040204" pitchFamily="50" charset="-128"/>
                <a:ea typeface="メイリオ" panose="020B0604030504040204" pitchFamily="50" charset="-128"/>
                <a:cs typeface="Microsoft YaHei"/>
              </a:rPr>
              <a:t>を</a:t>
            </a:r>
            <a:r>
              <a:rPr sz="1100" spc="-15" dirty="0" err="1">
                <a:latin typeface="メイリオ" panose="020B0604030504040204" pitchFamily="50" charset="-128"/>
                <a:ea typeface="メイリオ" panose="020B0604030504040204" pitchFamily="50" charset="-128"/>
                <a:cs typeface="Microsoft YaHei"/>
              </a:rPr>
              <a:t>タ</a:t>
            </a:r>
            <a:r>
              <a:rPr sz="1100" dirty="0" err="1">
                <a:latin typeface="メイリオ" panose="020B0604030504040204" pitchFamily="50" charset="-128"/>
                <a:ea typeface="メイリオ" panose="020B0604030504040204" pitchFamily="50" charset="-128"/>
                <a:cs typeface="Microsoft YaHei"/>
              </a:rPr>
              <a:t>ップ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  <a:cs typeface="Microsoft YaHei"/>
              </a:rPr>
              <a:t>します。</a:t>
            </a:r>
            <a:endParaRPr sz="1100" dirty="0">
              <a:latin typeface="メイリオ" panose="020B0604030504040204" pitchFamily="50" charset="-128"/>
              <a:ea typeface="メイリオ" panose="020B0604030504040204" pitchFamily="50" charset="-128"/>
              <a:cs typeface="Microsoft YaHe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456302" y="8305800"/>
            <a:ext cx="3779774" cy="54694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ja-JP" altLang="en-US" sz="1100" b="1" dirty="0">
                <a:latin typeface="メイリオ" panose="020B0604030504040204" pitchFamily="50" charset="-128"/>
                <a:ea typeface="メイリオ" panose="020B0604030504040204" pitchFamily="50" charset="-128"/>
                <a:cs typeface="Microsoft YaHei"/>
              </a:rPr>
              <a:t>④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  <a:cs typeface="Microsoft YaHei"/>
              </a:rPr>
              <a:t>招待完了です。登録したご家族のメールアドレスまたは</a:t>
            </a: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  <a:cs typeface="Microsoft YaHei"/>
              </a:rPr>
              <a:t>　携帯電話番号（</a:t>
            </a:r>
            <a:r>
              <a:rPr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  <a:cs typeface="Microsoft YaHei"/>
              </a:rPr>
              <a:t>SMS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  <a:cs typeface="Microsoft YaHei"/>
              </a:rPr>
              <a:t>）に招待通知が届きます。</a:t>
            </a:r>
          </a:p>
          <a:p>
            <a:pPr marL="12700">
              <a:lnSpc>
                <a:spcPct val="100000"/>
              </a:lnSpc>
              <a:spcBef>
                <a:spcPts val="105"/>
              </a:spcBef>
            </a:pPr>
            <a:endParaRPr sz="1100" dirty="0">
              <a:latin typeface="メイリオ" panose="020B0604030504040204" pitchFamily="50" charset="-128"/>
              <a:ea typeface="メイリオ" panose="020B0604030504040204" pitchFamily="50" charset="-128"/>
              <a:cs typeface="Microsoft YaHei"/>
            </a:endParaRPr>
          </a:p>
        </p:txBody>
      </p:sp>
      <p:grpSp>
        <p:nvGrpSpPr>
          <p:cNvPr id="11" name="object 11"/>
          <p:cNvGrpSpPr/>
          <p:nvPr/>
        </p:nvGrpSpPr>
        <p:grpSpPr>
          <a:xfrm>
            <a:off x="1279905" y="2511298"/>
            <a:ext cx="1965325" cy="3115945"/>
            <a:chOff x="1279905" y="2511298"/>
            <a:chExt cx="1965325" cy="3115945"/>
          </a:xfrm>
        </p:grpSpPr>
        <p:pic>
          <p:nvPicPr>
            <p:cNvPr id="12" name="object 12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286255" y="2534285"/>
              <a:ext cx="1952244" cy="3086226"/>
            </a:xfrm>
            <a:prstGeom prst="rect">
              <a:avLst/>
            </a:prstGeom>
          </p:spPr>
        </p:pic>
        <p:sp>
          <p:nvSpPr>
            <p:cNvPr id="13" name="object 13"/>
            <p:cNvSpPr/>
            <p:nvPr/>
          </p:nvSpPr>
          <p:spPr>
            <a:xfrm>
              <a:off x="1283080" y="2514473"/>
              <a:ext cx="1958975" cy="3109595"/>
            </a:xfrm>
            <a:custGeom>
              <a:avLst/>
              <a:gdLst/>
              <a:ahLst/>
              <a:cxnLst/>
              <a:rect l="l" t="t" r="r" b="b"/>
              <a:pathLst>
                <a:path w="1958975" h="3109595">
                  <a:moveTo>
                    <a:pt x="0" y="3109213"/>
                  </a:moveTo>
                  <a:lnTo>
                    <a:pt x="1958594" y="3109213"/>
                  </a:lnTo>
                  <a:lnTo>
                    <a:pt x="1958594" y="0"/>
                  </a:lnTo>
                  <a:lnTo>
                    <a:pt x="0" y="0"/>
                  </a:lnTo>
                  <a:lnTo>
                    <a:pt x="0" y="3109213"/>
                  </a:lnTo>
                  <a:close/>
                </a:path>
              </a:pathLst>
            </a:custGeom>
            <a:ln w="63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4" name="object 14"/>
            <p:cNvSpPr/>
            <p:nvPr/>
          </p:nvSpPr>
          <p:spPr>
            <a:xfrm>
              <a:off x="1332737" y="4612386"/>
              <a:ext cx="1885314" cy="288290"/>
            </a:xfrm>
            <a:custGeom>
              <a:avLst/>
              <a:gdLst/>
              <a:ahLst/>
              <a:cxnLst/>
              <a:rect l="l" t="t" r="r" b="b"/>
              <a:pathLst>
                <a:path w="1885314" h="288289">
                  <a:moveTo>
                    <a:pt x="0" y="48006"/>
                  </a:moveTo>
                  <a:lnTo>
                    <a:pt x="3768" y="29307"/>
                  </a:lnTo>
                  <a:lnTo>
                    <a:pt x="14049" y="14049"/>
                  </a:lnTo>
                  <a:lnTo>
                    <a:pt x="29307" y="3768"/>
                  </a:lnTo>
                  <a:lnTo>
                    <a:pt x="48006" y="0"/>
                  </a:lnTo>
                  <a:lnTo>
                    <a:pt x="1837182" y="0"/>
                  </a:lnTo>
                  <a:lnTo>
                    <a:pt x="1855880" y="3768"/>
                  </a:lnTo>
                  <a:lnTo>
                    <a:pt x="1871138" y="14049"/>
                  </a:lnTo>
                  <a:lnTo>
                    <a:pt x="1881419" y="29307"/>
                  </a:lnTo>
                  <a:lnTo>
                    <a:pt x="1885188" y="48006"/>
                  </a:lnTo>
                  <a:lnTo>
                    <a:pt x="1885188" y="240030"/>
                  </a:lnTo>
                  <a:lnTo>
                    <a:pt x="1881419" y="258728"/>
                  </a:lnTo>
                  <a:lnTo>
                    <a:pt x="1871138" y="273986"/>
                  </a:lnTo>
                  <a:lnTo>
                    <a:pt x="1855880" y="284267"/>
                  </a:lnTo>
                  <a:lnTo>
                    <a:pt x="1837182" y="288036"/>
                  </a:lnTo>
                  <a:lnTo>
                    <a:pt x="48006" y="288036"/>
                  </a:lnTo>
                  <a:lnTo>
                    <a:pt x="29307" y="284267"/>
                  </a:lnTo>
                  <a:lnTo>
                    <a:pt x="14049" y="273986"/>
                  </a:lnTo>
                  <a:lnTo>
                    <a:pt x="3768" y="258728"/>
                  </a:lnTo>
                  <a:lnTo>
                    <a:pt x="0" y="240030"/>
                  </a:lnTo>
                  <a:lnTo>
                    <a:pt x="0" y="48006"/>
                  </a:lnTo>
                  <a:close/>
                </a:path>
              </a:pathLst>
            </a:custGeom>
            <a:ln w="25400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grpSp>
        <p:nvGrpSpPr>
          <p:cNvPr id="15" name="object 15"/>
          <p:cNvGrpSpPr/>
          <p:nvPr/>
        </p:nvGrpSpPr>
        <p:grpSpPr>
          <a:xfrm>
            <a:off x="1279905" y="8229345"/>
            <a:ext cx="1965325" cy="3467735"/>
            <a:chOff x="1279905" y="8229345"/>
            <a:chExt cx="1965325" cy="3467735"/>
          </a:xfrm>
        </p:grpSpPr>
        <p:pic>
          <p:nvPicPr>
            <p:cNvPr id="16" name="object 1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286255" y="8431099"/>
              <a:ext cx="1952244" cy="3259504"/>
            </a:xfrm>
            <a:prstGeom prst="rect">
              <a:avLst/>
            </a:prstGeom>
          </p:spPr>
        </p:pic>
        <p:sp>
          <p:nvSpPr>
            <p:cNvPr id="17" name="object 17"/>
            <p:cNvSpPr/>
            <p:nvPr/>
          </p:nvSpPr>
          <p:spPr>
            <a:xfrm>
              <a:off x="1283080" y="8232520"/>
              <a:ext cx="1958975" cy="3461385"/>
            </a:xfrm>
            <a:custGeom>
              <a:avLst/>
              <a:gdLst/>
              <a:ahLst/>
              <a:cxnLst/>
              <a:rect l="l" t="t" r="r" b="b"/>
              <a:pathLst>
                <a:path w="1958975" h="3461384">
                  <a:moveTo>
                    <a:pt x="0" y="3461257"/>
                  </a:moveTo>
                  <a:lnTo>
                    <a:pt x="1958594" y="3461257"/>
                  </a:lnTo>
                  <a:lnTo>
                    <a:pt x="1958594" y="0"/>
                  </a:lnTo>
                  <a:lnTo>
                    <a:pt x="0" y="0"/>
                  </a:lnTo>
                  <a:lnTo>
                    <a:pt x="0" y="3461257"/>
                  </a:lnTo>
                  <a:close/>
                </a:path>
              </a:pathLst>
            </a:custGeom>
            <a:ln w="63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pic>
          <p:nvPicPr>
            <p:cNvPr id="18" name="object 18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371599" y="9282658"/>
              <a:ext cx="1407414" cy="156235"/>
            </a:xfrm>
            <a:prstGeom prst="rect">
              <a:avLst/>
            </a:prstGeom>
          </p:spPr>
        </p:pic>
        <p:sp>
          <p:nvSpPr>
            <p:cNvPr id="19" name="object 19"/>
            <p:cNvSpPr/>
            <p:nvPr/>
          </p:nvSpPr>
          <p:spPr>
            <a:xfrm>
              <a:off x="1322069" y="11004041"/>
              <a:ext cx="1885314" cy="288290"/>
            </a:xfrm>
            <a:custGeom>
              <a:avLst/>
              <a:gdLst/>
              <a:ahLst/>
              <a:cxnLst/>
              <a:rect l="l" t="t" r="r" b="b"/>
              <a:pathLst>
                <a:path w="1885314" h="288290">
                  <a:moveTo>
                    <a:pt x="0" y="48005"/>
                  </a:moveTo>
                  <a:lnTo>
                    <a:pt x="3768" y="29307"/>
                  </a:lnTo>
                  <a:lnTo>
                    <a:pt x="14049" y="14049"/>
                  </a:lnTo>
                  <a:lnTo>
                    <a:pt x="29307" y="3768"/>
                  </a:lnTo>
                  <a:lnTo>
                    <a:pt x="48006" y="0"/>
                  </a:lnTo>
                  <a:lnTo>
                    <a:pt x="1837182" y="0"/>
                  </a:lnTo>
                  <a:lnTo>
                    <a:pt x="1855880" y="3768"/>
                  </a:lnTo>
                  <a:lnTo>
                    <a:pt x="1871138" y="14049"/>
                  </a:lnTo>
                  <a:lnTo>
                    <a:pt x="1881419" y="29307"/>
                  </a:lnTo>
                  <a:lnTo>
                    <a:pt x="1885188" y="48005"/>
                  </a:lnTo>
                  <a:lnTo>
                    <a:pt x="1885188" y="240029"/>
                  </a:lnTo>
                  <a:lnTo>
                    <a:pt x="1881419" y="258728"/>
                  </a:lnTo>
                  <a:lnTo>
                    <a:pt x="1871138" y="273986"/>
                  </a:lnTo>
                  <a:lnTo>
                    <a:pt x="1855880" y="284267"/>
                  </a:lnTo>
                  <a:lnTo>
                    <a:pt x="1837182" y="288035"/>
                  </a:lnTo>
                  <a:lnTo>
                    <a:pt x="48006" y="288035"/>
                  </a:lnTo>
                  <a:lnTo>
                    <a:pt x="29307" y="284267"/>
                  </a:lnTo>
                  <a:lnTo>
                    <a:pt x="14049" y="273986"/>
                  </a:lnTo>
                  <a:lnTo>
                    <a:pt x="3768" y="258728"/>
                  </a:lnTo>
                  <a:lnTo>
                    <a:pt x="0" y="240029"/>
                  </a:lnTo>
                  <a:lnTo>
                    <a:pt x="0" y="48005"/>
                  </a:lnTo>
                  <a:close/>
                </a:path>
              </a:pathLst>
            </a:custGeom>
            <a:ln w="25400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grpSp>
        <p:nvGrpSpPr>
          <p:cNvPr id="20" name="object 20"/>
          <p:cNvGrpSpPr/>
          <p:nvPr/>
        </p:nvGrpSpPr>
        <p:grpSpPr>
          <a:xfrm>
            <a:off x="5997194" y="2193411"/>
            <a:ext cx="1986914" cy="4996815"/>
            <a:chOff x="5997194" y="2193411"/>
            <a:chExt cx="1986914" cy="4996815"/>
          </a:xfrm>
        </p:grpSpPr>
        <p:pic>
          <p:nvPicPr>
            <p:cNvPr id="21" name="object 21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6004560" y="2193411"/>
              <a:ext cx="1943099" cy="2943992"/>
            </a:xfrm>
            <a:prstGeom prst="rect">
              <a:avLst/>
            </a:prstGeom>
          </p:spPr>
        </p:pic>
        <p:pic>
          <p:nvPicPr>
            <p:cNvPr id="22" name="object 22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6004560" y="5173979"/>
              <a:ext cx="1953640" cy="2016251"/>
            </a:xfrm>
            <a:prstGeom prst="rect">
              <a:avLst/>
            </a:prstGeom>
          </p:spPr>
        </p:pic>
        <p:sp>
          <p:nvSpPr>
            <p:cNvPr id="23" name="object 23"/>
            <p:cNvSpPr/>
            <p:nvPr/>
          </p:nvSpPr>
          <p:spPr>
            <a:xfrm>
              <a:off x="6009894" y="3015233"/>
              <a:ext cx="1961514" cy="4072254"/>
            </a:xfrm>
            <a:custGeom>
              <a:avLst/>
              <a:gdLst/>
              <a:ahLst/>
              <a:cxnLst/>
              <a:rect l="l" t="t" r="r" b="b"/>
              <a:pathLst>
                <a:path w="1961515" h="4072254">
                  <a:moveTo>
                    <a:pt x="0" y="299974"/>
                  </a:moveTo>
                  <a:lnTo>
                    <a:pt x="3927" y="251331"/>
                  </a:lnTo>
                  <a:lnTo>
                    <a:pt x="15298" y="205183"/>
                  </a:lnTo>
                  <a:lnTo>
                    <a:pt x="33494" y="162146"/>
                  </a:lnTo>
                  <a:lnTo>
                    <a:pt x="57895" y="122840"/>
                  </a:lnTo>
                  <a:lnTo>
                    <a:pt x="87884" y="87883"/>
                  </a:lnTo>
                  <a:lnTo>
                    <a:pt x="122840" y="57895"/>
                  </a:lnTo>
                  <a:lnTo>
                    <a:pt x="162146" y="33494"/>
                  </a:lnTo>
                  <a:lnTo>
                    <a:pt x="205183" y="15298"/>
                  </a:lnTo>
                  <a:lnTo>
                    <a:pt x="251331" y="3927"/>
                  </a:lnTo>
                  <a:lnTo>
                    <a:pt x="299973" y="0"/>
                  </a:lnTo>
                  <a:lnTo>
                    <a:pt x="1661413" y="0"/>
                  </a:lnTo>
                  <a:lnTo>
                    <a:pt x="1710056" y="3927"/>
                  </a:lnTo>
                  <a:lnTo>
                    <a:pt x="1756204" y="15298"/>
                  </a:lnTo>
                  <a:lnTo>
                    <a:pt x="1799241" y="33494"/>
                  </a:lnTo>
                  <a:lnTo>
                    <a:pt x="1838547" y="57895"/>
                  </a:lnTo>
                  <a:lnTo>
                    <a:pt x="1873504" y="87884"/>
                  </a:lnTo>
                  <a:lnTo>
                    <a:pt x="1903492" y="122840"/>
                  </a:lnTo>
                  <a:lnTo>
                    <a:pt x="1927893" y="162146"/>
                  </a:lnTo>
                  <a:lnTo>
                    <a:pt x="1946089" y="205183"/>
                  </a:lnTo>
                  <a:lnTo>
                    <a:pt x="1957460" y="251331"/>
                  </a:lnTo>
                  <a:lnTo>
                    <a:pt x="1961387" y="299974"/>
                  </a:lnTo>
                  <a:lnTo>
                    <a:pt x="1961387" y="1499870"/>
                  </a:lnTo>
                  <a:lnTo>
                    <a:pt x="1957460" y="1548512"/>
                  </a:lnTo>
                  <a:lnTo>
                    <a:pt x="1946089" y="1594660"/>
                  </a:lnTo>
                  <a:lnTo>
                    <a:pt x="1927893" y="1637697"/>
                  </a:lnTo>
                  <a:lnTo>
                    <a:pt x="1903492" y="1677003"/>
                  </a:lnTo>
                  <a:lnTo>
                    <a:pt x="1873503" y="1711960"/>
                  </a:lnTo>
                  <a:lnTo>
                    <a:pt x="1838547" y="1741948"/>
                  </a:lnTo>
                  <a:lnTo>
                    <a:pt x="1799241" y="1766349"/>
                  </a:lnTo>
                  <a:lnTo>
                    <a:pt x="1756204" y="1784545"/>
                  </a:lnTo>
                  <a:lnTo>
                    <a:pt x="1710056" y="1795916"/>
                  </a:lnTo>
                  <a:lnTo>
                    <a:pt x="1661413" y="1799844"/>
                  </a:lnTo>
                  <a:lnTo>
                    <a:pt x="299973" y="1799844"/>
                  </a:lnTo>
                  <a:lnTo>
                    <a:pt x="251331" y="1795916"/>
                  </a:lnTo>
                  <a:lnTo>
                    <a:pt x="205183" y="1784545"/>
                  </a:lnTo>
                  <a:lnTo>
                    <a:pt x="162146" y="1766349"/>
                  </a:lnTo>
                  <a:lnTo>
                    <a:pt x="122840" y="1741948"/>
                  </a:lnTo>
                  <a:lnTo>
                    <a:pt x="87883" y="1711959"/>
                  </a:lnTo>
                  <a:lnTo>
                    <a:pt x="57895" y="1677003"/>
                  </a:lnTo>
                  <a:lnTo>
                    <a:pt x="33494" y="1637697"/>
                  </a:lnTo>
                  <a:lnTo>
                    <a:pt x="15298" y="1594660"/>
                  </a:lnTo>
                  <a:lnTo>
                    <a:pt x="3927" y="1548512"/>
                  </a:lnTo>
                  <a:lnTo>
                    <a:pt x="0" y="1499870"/>
                  </a:lnTo>
                  <a:lnTo>
                    <a:pt x="0" y="299974"/>
                  </a:lnTo>
                  <a:close/>
                </a:path>
                <a:path w="1961515" h="4072254">
                  <a:moveTo>
                    <a:pt x="665987" y="3895598"/>
                  </a:moveTo>
                  <a:lnTo>
                    <a:pt x="668754" y="3881830"/>
                  </a:lnTo>
                  <a:lnTo>
                    <a:pt x="676306" y="3870610"/>
                  </a:lnTo>
                  <a:lnTo>
                    <a:pt x="687526" y="3863058"/>
                  </a:lnTo>
                  <a:lnTo>
                    <a:pt x="701294" y="3860292"/>
                  </a:lnTo>
                  <a:lnTo>
                    <a:pt x="1132077" y="3860292"/>
                  </a:lnTo>
                  <a:lnTo>
                    <a:pt x="1145845" y="3863058"/>
                  </a:lnTo>
                  <a:lnTo>
                    <a:pt x="1157065" y="3870610"/>
                  </a:lnTo>
                  <a:lnTo>
                    <a:pt x="1164617" y="3881830"/>
                  </a:lnTo>
                  <a:lnTo>
                    <a:pt x="1167383" y="3895598"/>
                  </a:lnTo>
                  <a:lnTo>
                    <a:pt x="1167383" y="4036822"/>
                  </a:lnTo>
                  <a:lnTo>
                    <a:pt x="1164617" y="4050589"/>
                  </a:lnTo>
                  <a:lnTo>
                    <a:pt x="1157065" y="4061809"/>
                  </a:lnTo>
                  <a:lnTo>
                    <a:pt x="1145845" y="4069361"/>
                  </a:lnTo>
                  <a:lnTo>
                    <a:pt x="1132077" y="4072128"/>
                  </a:lnTo>
                  <a:lnTo>
                    <a:pt x="701294" y="4072128"/>
                  </a:lnTo>
                  <a:lnTo>
                    <a:pt x="687526" y="4069361"/>
                  </a:lnTo>
                  <a:lnTo>
                    <a:pt x="676306" y="4061809"/>
                  </a:lnTo>
                  <a:lnTo>
                    <a:pt x="668754" y="4050589"/>
                  </a:lnTo>
                  <a:lnTo>
                    <a:pt x="665987" y="4036822"/>
                  </a:lnTo>
                  <a:lnTo>
                    <a:pt x="665987" y="3895598"/>
                  </a:lnTo>
                  <a:close/>
                </a:path>
              </a:pathLst>
            </a:custGeom>
            <a:ln w="25400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grpSp>
        <p:nvGrpSpPr>
          <p:cNvPr id="24" name="object 24"/>
          <p:cNvGrpSpPr/>
          <p:nvPr/>
        </p:nvGrpSpPr>
        <p:grpSpPr>
          <a:xfrm>
            <a:off x="5812282" y="9024873"/>
            <a:ext cx="2439035" cy="2730500"/>
            <a:chOff x="5812282" y="9024873"/>
            <a:chExt cx="2439035" cy="2730500"/>
          </a:xfrm>
        </p:grpSpPr>
        <p:pic>
          <p:nvPicPr>
            <p:cNvPr id="25" name="object 25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5818632" y="9031223"/>
              <a:ext cx="2426208" cy="2717291"/>
            </a:xfrm>
            <a:prstGeom prst="rect">
              <a:avLst/>
            </a:prstGeom>
          </p:spPr>
        </p:pic>
        <p:sp>
          <p:nvSpPr>
            <p:cNvPr id="26" name="object 26"/>
            <p:cNvSpPr/>
            <p:nvPr/>
          </p:nvSpPr>
          <p:spPr>
            <a:xfrm>
              <a:off x="5815457" y="9028048"/>
              <a:ext cx="2432685" cy="2724150"/>
            </a:xfrm>
            <a:custGeom>
              <a:avLst/>
              <a:gdLst/>
              <a:ahLst/>
              <a:cxnLst/>
              <a:rect l="l" t="t" r="r" b="b"/>
              <a:pathLst>
                <a:path w="2432684" h="2724150">
                  <a:moveTo>
                    <a:pt x="0" y="2723641"/>
                  </a:moveTo>
                  <a:lnTo>
                    <a:pt x="2432558" y="2723641"/>
                  </a:lnTo>
                  <a:lnTo>
                    <a:pt x="2432558" y="0"/>
                  </a:lnTo>
                  <a:lnTo>
                    <a:pt x="0" y="0"/>
                  </a:lnTo>
                  <a:lnTo>
                    <a:pt x="0" y="2723641"/>
                  </a:lnTo>
                  <a:close/>
                </a:path>
              </a:pathLst>
            </a:custGeom>
            <a:ln w="63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sp>
        <p:nvSpPr>
          <p:cNvPr id="28" name="object 14">
            <a:extLst>
              <a:ext uri="{FF2B5EF4-FFF2-40B4-BE49-F238E27FC236}">
                <a16:creationId xmlns:a16="http://schemas.microsoft.com/office/drawing/2014/main" id="{8DDA4497-FF6C-662E-8E2C-74939D5D44D1}"/>
              </a:ext>
            </a:extLst>
          </p:cNvPr>
          <p:cNvSpPr txBox="1"/>
          <p:nvPr/>
        </p:nvSpPr>
        <p:spPr>
          <a:xfrm>
            <a:off x="6172200" y="64007"/>
            <a:ext cx="3298317" cy="362279"/>
          </a:xfrm>
          <a:prstGeom prst="rect">
            <a:avLst/>
          </a:prstGeom>
          <a:solidFill>
            <a:srgbClr val="92D050"/>
          </a:solidFill>
          <a:ln w="9525">
            <a:solidFill>
              <a:srgbClr val="BBBBBB"/>
            </a:solidFill>
          </a:ln>
        </p:spPr>
        <p:txBody>
          <a:bodyPr vert="horz" wrap="square" lIns="0" tIns="53975" rIns="0" bIns="0" rtlCol="0">
            <a:spAutoFit/>
          </a:bodyPr>
          <a:lstStyle/>
          <a:p>
            <a:pPr marL="106045" algn="ctr">
              <a:lnSpc>
                <a:spcPct val="100000"/>
              </a:lnSpc>
              <a:spcBef>
                <a:spcPts val="425"/>
              </a:spcBef>
            </a:pPr>
            <a:r>
              <a:rPr sz="2000" b="1" dirty="0" err="1">
                <a:latin typeface="メイリオ" panose="020B0604030504040204" pitchFamily="50" charset="-128"/>
                <a:ea typeface="メイリオ" panose="020B0604030504040204" pitchFamily="50" charset="-128"/>
                <a:cs typeface="Microsoft YaHei UI"/>
              </a:rPr>
              <a:t>家族</a:t>
            </a:r>
            <a:r>
              <a:rPr lang="ja-JP" altLang="en-US" sz="2000" b="1" dirty="0">
                <a:latin typeface="メイリオ" panose="020B0604030504040204" pitchFamily="50" charset="-128"/>
                <a:ea typeface="メイリオ" panose="020B0604030504040204" pitchFamily="50" charset="-128"/>
                <a:cs typeface="Microsoft YaHei UI"/>
              </a:rPr>
              <a:t>登録</a:t>
            </a:r>
            <a:r>
              <a:rPr lang="ja-JP" altLang="en-US" sz="2000" b="1" spc="235" dirty="0">
                <a:latin typeface="メイリオ" panose="020B0604030504040204" pitchFamily="50" charset="-128"/>
                <a:ea typeface="メイリオ" panose="020B0604030504040204" pitchFamily="50" charset="-128"/>
                <a:cs typeface="Microsoft YaHei UI"/>
              </a:rPr>
              <a:t>（</a:t>
            </a:r>
            <a:r>
              <a:rPr lang="ja-JP" altLang="en-US" sz="2000" b="1" dirty="0">
                <a:latin typeface="メイリオ" panose="020B0604030504040204" pitchFamily="50" charset="-128"/>
                <a:ea typeface="メイリオ" panose="020B0604030504040204" pitchFamily="50" charset="-128"/>
                <a:cs typeface="Microsoft YaHei UI"/>
              </a:rPr>
              <a:t>モバイル版）</a:t>
            </a:r>
            <a:endParaRPr sz="2000" dirty="0">
              <a:latin typeface="メイリオ" panose="020B0604030504040204" pitchFamily="50" charset="-128"/>
              <a:ea typeface="メイリオ" panose="020B0604030504040204" pitchFamily="50" charset="-128"/>
              <a:cs typeface="Microsoft YaHei UI"/>
            </a:endParaRPr>
          </a:p>
        </p:txBody>
      </p:sp>
      <p:sp>
        <p:nvSpPr>
          <p:cNvPr id="10" name="スライド番号プレースホルダー 9">
            <a:extLst>
              <a:ext uri="{FF2B5EF4-FFF2-40B4-BE49-F238E27FC236}">
                <a16:creationId xmlns:a16="http://schemas.microsoft.com/office/drawing/2014/main" id="{2D529F9C-4601-E4C5-89C5-E0FE6FA2E658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altLang="ja-JP" smtClean="0"/>
              <a:t>3</a:t>
            </a:fld>
            <a:endParaRPr lang="ja-JP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192023" y="571500"/>
            <a:ext cx="4464050" cy="303530"/>
          </a:xfrm>
          <a:custGeom>
            <a:avLst/>
            <a:gdLst/>
            <a:ahLst/>
            <a:cxnLst/>
            <a:rect l="l" t="t" r="r" b="b"/>
            <a:pathLst>
              <a:path w="4464050" h="303530">
                <a:moveTo>
                  <a:pt x="4463796" y="0"/>
                </a:moveTo>
                <a:lnTo>
                  <a:pt x="0" y="0"/>
                </a:lnTo>
                <a:lnTo>
                  <a:pt x="0" y="303275"/>
                </a:lnTo>
                <a:lnTo>
                  <a:pt x="4463796" y="303275"/>
                </a:lnTo>
                <a:lnTo>
                  <a:pt x="4463796" y="0"/>
                </a:lnTo>
                <a:close/>
              </a:path>
            </a:pathLst>
          </a:custGeom>
          <a:solidFill>
            <a:srgbClr val="1B435D"/>
          </a:solidFill>
        </p:spPr>
        <p:txBody>
          <a:bodyPr wrap="square" lIns="0" tIns="0" rIns="0" bIns="0" rtlCol="0"/>
          <a:lstStyle/>
          <a:p>
            <a:endParaRPr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70762" y="607568"/>
            <a:ext cx="2472437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20" dirty="0">
                <a:solidFill>
                  <a:srgbClr val="FFFFFF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icrosoft YaHei UI"/>
              </a:rPr>
              <a:t>■</a:t>
            </a:r>
            <a:r>
              <a:rPr sz="1200" b="1" spc="30" dirty="0" err="1">
                <a:solidFill>
                  <a:srgbClr val="FFFFFF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icrosoft YaHei UI"/>
              </a:rPr>
              <a:t>家族登録手（ご家族</a:t>
            </a:r>
            <a:r>
              <a:rPr lang="ja-JP" altLang="en-US" sz="1200" b="1" spc="30" dirty="0">
                <a:solidFill>
                  <a:srgbClr val="FFFFFF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icrosoft YaHei UI"/>
              </a:rPr>
              <a:t>の</a:t>
            </a:r>
            <a:r>
              <a:rPr sz="1200" b="1" spc="30" dirty="0" err="1">
                <a:solidFill>
                  <a:srgbClr val="FFFFFF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icrosoft YaHei UI"/>
              </a:rPr>
              <a:t>操作</a:t>
            </a:r>
            <a:r>
              <a:rPr sz="1200" b="1" spc="30" dirty="0">
                <a:solidFill>
                  <a:srgbClr val="FFFFFF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icrosoft YaHei UI"/>
              </a:rPr>
              <a:t>）</a:t>
            </a:r>
            <a:endParaRPr sz="1200" dirty="0">
              <a:latin typeface="メイリオ" panose="020B0604030504040204" pitchFamily="50" charset="-128"/>
              <a:ea typeface="メイリオ" panose="020B0604030504040204" pitchFamily="50" charset="-128"/>
              <a:cs typeface="Microsoft YaHei UI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4800600" y="568451"/>
            <a:ext cx="2540" cy="12099925"/>
          </a:xfrm>
          <a:custGeom>
            <a:avLst/>
            <a:gdLst/>
            <a:ahLst/>
            <a:cxnLst/>
            <a:rect l="l" t="t" r="r" b="b"/>
            <a:pathLst>
              <a:path w="2539" h="12099925">
                <a:moveTo>
                  <a:pt x="0" y="0"/>
                </a:moveTo>
                <a:lnTo>
                  <a:pt x="2412" y="12099328"/>
                </a:lnTo>
              </a:path>
            </a:pathLst>
          </a:custGeom>
          <a:ln w="9525">
            <a:solidFill>
              <a:srgbClr val="BEBEBE"/>
            </a:solidFill>
            <a:prstDash val="sysDot"/>
          </a:ln>
        </p:spPr>
        <p:txBody>
          <a:bodyPr wrap="square" lIns="0" tIns="0" rIns="0" bIns="0" rtlCol="0"/>
          <a:lstStyle/>
          <a:p>
            <a:endParaRPr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53390" y="7494778"/>
            <a:ext cx="3802379" cy="5289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dirty="0">
                <a:latin typeface="メイリオ" panose="020B0604030504040204" pitchFamily="50" charset="-128"/>
                <a:ea typeface="メイリオ" panose="020B0604030504040204" pitchFamily="50" charset="-128"/>
                <a:cs typeface="Microsoft YaHei UI"/>
              </a:rPr>
              <a:t>②</a:t>
            </a:r>
            <a:r>
              <a:rPr sz="1100" dirty="0">
                <a:latin typeface="メイリオ" panose="020B0604030504040204" pitchFamily="50" charset="-128"/>
                <a:ea typeface="メイリオ" panose="020B0604030504040204" pitchFamily="50" charset="-128"/>
                <a:cs typeface="Microsoft YaHei"/>
              </a:rPr>
              <a:t>家族登録画面が表示</a:t>
            </a:r>
            <a:r>
              <a:rPr sz="1100" spc="-15" dirty="0">
                <a:latin typeface="メイリオ" panose="020B0604030504040204" pitchFamily="50" charset="-128"/>
                <a:ea typeface="メイリオ" panose="020B0604030504040204" pitchFamily="50" charset="-128"/>
                <a:cs typeface="Microsoft YaHei"/>
              </a:rPr>
              <a:t>さ</a:t>
            </a:r>
            <a:r>
              <a:rPr sz="1100" dirty="0">
                <a:latin typeface="メイリオ" panose="020B0604030504040204" pitchFamily="50" charset="-128"/>
                <a:ea typeface="メイリオ" panose="020B0604030504040204" pitchFamily="50" charset="-128"/>
                <a:cs typeface="Microsoft YaHei"/>
              </a:rPr>
              <a:t>れま</a:t>
            </a:r>
            <a:r>
              <a:rPr sz="1100" spc="-15" dirty="0">
                <a:latin typeface="メイリオ" panose="020B0604030504040204" pitchFamily="50" charset="-128"/>
                <a:ea typeface="メイリオ" panose="020B0604030504040204" pitchFamily="50" charset="-128"/>
                <a:cs typeface="Microsoft YaHei"/>
              </a:rPr>
              <a:t>す</a:t>
            </a:r>
            <a:r>
              <a:rPr sz="1100" dirty="0">
                <a:latin typeface="メイリオ" panose="020B0604030504040204" pitchFamily="50" charset="-128"/>
                <a:ea typeface="メイリオ" panose="020B0604030504040204" pitchFamily="50" charset="-128"/>
                <a:cs typeface="Microsoft YaHei"/>
              </a:rPr>
              <a:t>。</a:t>
            </a:r>
          </a:p>
          <a:p>
            <a:pPr marL="152400" marR="5080">
              <a:lnSpc>
                <a:spcPct val="100000"/>
              </a:lnSpc>
            </a:pPr>
            <a:r>
              <a:rPr sz="1100" dirty="0">
                <a:latin typeface="メイリオ" panose="020B0604030504040204" pitchFamily="50" charset="-128"/>
                <a:ea typeface="メイリオ" panose="020B0604030504040204" pitchFamily="50" charset="-128"/>
                <a:cs typeface="Microsoft YaHei"/>
              </a:rPr>
              <a:t>氏名、ふりがなはユ</a:t>
            </a:r>
            <a:r>
              <a:rPr sz="1100" spc="-15" dirty="0">
                <a:latin typeface="メイリオ" panose="020B0604030504040204" pitchFamily="50" charset="-128"/>
                <a:ea typeface="メイリオ" panose="020B0604030504040204" pitchFamily="50" charset="-128"/>
                <a:cs typeface="Microsoft YaHei"/>
              </a:rPr>
              <a:t>ー</a:t>
            </a:r>
            <a:r>
              <a:rPr sz="1100" dirty="0">
                <a:latin typeface="メイリオ" panose="020B0604030504040204" pitchFamily="50" charset="-128"/>
                <a:ea typeface="メイリオ" panose="020B0604030504040204" pitchFamily="50" charset="-128"/>
                <a:cs typeface="Microsoft YaHei"/>
              </a:rPr>
              <a:t>ザが</a:t>
            </a:r>
            <a:r>
              <a:rPr sz="1100" spc="-15" dirty="0">
                <a:latin typeface="メイリオ" panose="020B0604030504040204" pitchFamily="50" charset="-128"/>
                <a:ea typeface="メイリオ" panose="020B0604030504040204" pitchFamily="50" charset="-128"/>
                <a:cs typeface="Microsoft YaHei"/>
              </a:rPr>
              <a:t>登</a:t>
            </a:r>
            <a:r>
              <a:rPr sz="1100" dirty="0">
                <a:latin typeface="メイリオ" panose="020B0604030504040204" pitchFamily="50" charset="-128"/>
                <a:ea typeface="メイリオ" panose="020B0604030504040204" pitchFamily="50" charset="-128"/>
                <a:cs typeface="Microsoft YaHei"/>
              </a:rPr>
              <a:t>録し</a:t>
            </a:r>
            <a:r>
              <a:rPr sz="1100" spc="-15" dirty="0">
                <a:latin typeface="メイリオ" panose="020B0604030504040204" pitchFamily="50" charset="-128"/>
                <a:ea typeface="メイリオ" panose="020B0604030504040204" pitchFamily="50" charset="-128"/>
                <a:cs typeface="Microsoft YaHei"/>
              </a:rPr>
              <a:t>た</a:t>
            </a:r>
            <a:r>
              <a:rPr sz="1100" dirty="0">
                <a:latin typeface="メイリオ" panose="020B0604030504040204" pitchFamily="50" charset="-128"/>
                <a:ea typeface="メイリオ" panose="020B0604030504040204" pitchFamily="50" charset="-128"/>
                <a:cs typeface="Microsoft YaHei"/>
              </a:rPr>
              <a:t>もの</a:t>
            </a:r>
            <a:r>
              <a:rPr sz="1100" spc="-15" dirty="0">
                <a:latin typeface="メイリオ" panose="020B0604030504040204" pitchFamily="50" charset="-128"/>
                <a:ea typeface="メイリオ" panose="020B0604030504040204" pitchFamily="50" charset="-128"/>
                <a:cs typeface="Microsoft YaHei"/>
              </a:rPr>
              <a:t>が</a:t>
            </a:r>
            <a:r>
              <a:rPr sz="1100" dirty="0">
                <a:latin typeface="メイリオ" panose="020B0604030504040204" pitchFamily="50" charset="-128"/>
                <a:ea typeface="メイリオ" panose="020B0604030504040204" pitchFamily="50" charset="-128"/>
                <a:cs typeface="Microsoft YaHei"/>
              </a:rPr>
              <a:t>引用</a:t>
            </a:r>
            <a:r>
              <a:rPr sz="1100" spc="-15" dirty="0">
                <a:latin typeface="メイリオ" panose="020B0604030504040204" pitchFamily="50" charset="-128"/>
                <a:ea typeface="メイリオ" panose="020B0604030504040204" pitchFamily="50" charset="-128"/>
                <a:cs typeface="Microsoft YaHei"/>
              </a:rPr>
              <a:t>さ</a:t>
            </a:r>
            <a:r>
              <a:rPr sz="1100" dirty="0">
                <a:latin typeface="メイリオ" panose="020B0604030504040204" pitchFamily="50" charset="-128"/>
                <a:ea typeface="メイリオ" panose="020B0604030504040204" pitchFamily="50" charset="-128"/>
                <a:cs typeface="Microsoft YaHei"/>
              </a:rPr>
              <a:t>れま</a:t>
            </a:r>
            <a:r>
              <a:rPr sz="1100" spc="-15" dirty="0">
                <a:latin typeface="メイリオ" panose="020B0604030504040204" pitchFamily="50" charset="-128"/>
                <a:ea typeface="メイリオ" panose="020B0604030504040204" pitchFamily="50" charset="-128"/>
                <a:cs typeface="Microsoft YaHei"/>
              </a:rPr>
              <a:t>す</a:t>
            </a:r>
            <a:r>
              <a:rPr sz="1100" dirty="0">
                <a:latin typeface="メイリオ" panose="020B0604030504040204" pitchFamily="50" charset="-128"/>
                <a:ea typeface="メイリオ" panose="020B0604030504040204" pitchFamily="50" charset="-128"/>
                <a:cs typeface="Microsoft YaHei"/>
              </a:rPr>
              <a:t>。 変更も可能です。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5265546" y="8560435"/>
            <a:ext cx="1587374" cy="18274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dirty="0">
                <a:latin typeface="メイリオ" panose="020B0604030504040204" pitchFamily="50" charset="-128"/>
                <a:ea typeface="メイリオ" panose="020B0604030504040204" pitchFamily="50" charset="-128"/>
                <a:cs typeface="Microsoft YaHei UI"/>
              </a:rPr>
              <a:t>④</a:t>
            </a:r>
            <a:r>
              <a:rPr sz="1100" dirty="0" err="1">
                <a:latin typeface="メイリオ" panose="020B0604030504040204" pitchFamily="50" charset="-128"/>
                <a:ea typeface="メイリオ" panose="020B0604030504040204" pitchFamily="50" charset="-128"/>
                <a:cs typeface="Microsoft YaHei"/>
              </a:rPr>
              <a:t>家族登録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  <a:cs typeface="Microsoft YaHei"/>
              </a:rPr>
              <a:t>完了です。</a:t>
            </a:r>
            <a:endParaRPr sz="1100" dirty="0">
              <a:latin typeface="メイリオ" panose="020B0604030504040204" pitchFamily="50" charset="-128"/>
              <a:ea typeface="メイリオ" panose="020B0604030504040204" pitchFamily="50" charset="-128"/>
              <a:cs typeface="Microsoft YaHe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70763" y="2706116"/>
            <a:ext cx="3938270" cy="5295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91465" algn="l"/>
              </a:tabLst>
            </a:pPr>
            <a:r>
              <a:rPr sz="1100" dirty="0">
                <a:latin typeface="メイリオ" panose="020B0604030504040204" pitchFamily="50" charset="-128"/>
                <a:ea typeface="メイリオ" panose="020B0604030504040204" pitchFamily="50" charset="-128"/>
                <a:cs typeface="Microsoft YaHei UI"/>
              </a:rPr>
              <a:t>①</a:t>
            </a:r>
            <a:r>
              <a:rPr sz="1100" dirty="0" err="1">
                <a:latin typeface="メイリオ" panose="020B0604030504040204" pitchFamily="50" charset="-128"/>
                <a:ea typeface="メイリオ" panose="020B0604030504040204" pitchFamily="50" charset="-128"/>
                <a:cs typeface="Microsoft YaHei"/>
              </a:rPr>
              <a:t>安否コールより</a:t>
            </a:r>
            <a:r>
              <a:rPr sz="1100" dirty="0">
                <a:latin typeface="メイリオ" panose="020B0604030504040204" pitchFamily="50" charset="-128"/>
                <a:ea typeface="メイリオ" panose="020B0604030504040204" pitchFamily="50" charset="-128"/>
                <a:cs typeface="Microsoft YaHei"/>
              </a:rPr>
              <a:t>、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  <a:cs typeface="Microsoft YaHei"/>
              </a:rPr>
              <a:t>招待通知</a:t>
            </a:r>
            <a:r>
              <a:rPr sz="1100" dirty="0" err="1">
                <a:latin typeface="メイリオ" panose="020B0604030504040204" pitchFamily="50" charset="-128"/>
                <a:ea typeface="メイリオ" panose="020B0604030504040204" pitchFamily="50" charset="-128"/>
                <a:cs typeface="Microsoft YaHei"/>
              </a:rPr>
              <a:t>が届</a:t>
            </a:r>
            <a:r>
              <a:rPr sz="1100" spc="-15" dirty="0" err="1">
                <a:latin typeface="メイリオ" panose="020B0604030504040204" pitchFamily="50" charset="-128"/>
                <a:ea typeface="メイリオ" panose="020B0604030504040204" pitchFamily="50" charset="-128"/>
                <a:cs typeface="Microsoft YaHei"/>
              </a:rPr>
              <a:t>き</a:t>
            </a:r>
            <a:r>
              <a:rPr sz="1100" dirty="0" err="1">
                <a:latin typeface="メイリオ" panose="020B0604030504040204" pitchFamily="50" charset="-128"/>
                <a:ea typeface="メイリオ" panose="020B0604030504040204" pitchFamily="50" charset="-128"/>
                <a:cs typeface="Microsoft YaHei"/>
              </a:rPr>
              <a:t>ます</a:t>
            </a:r>
            <a:r>
              <a:rPr sz="1100" dirty="0">
                <a:latin typeface="メイリオ" panose="020B0604030504040204" pitchFamily="50" charset="-128"/>
                <a:ea typeface="メイリオ" panose="020B0604030504040204" pitchFamily="50" charset="-128"/>
                <a:cs typeface="Microsoft YaHei"/>
              </a:rPr>
              <a:t>。</a:t>
            </a:r>
          </a:p>
          <a:p>
            <a:pPr marL="12700" marR="5080">
              <a:lnSpc>
                <a:spcPct val="100000"/>
              </a:lnSpc>
              <a:spcBef>
                <a:spcPts val="5"/>
              </a:spcBef>
            </a:pP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  <a:cs typeface="Microsoft YaHei"/>
              </a:rPr>
              <a:t>　</a:t>
            </a:r>
            <a:r>
              <a:rPr sz="1100" dirty="0">
                <a:latin typeface="メイリオ" panose="020B0604030504040204" pitchFamily="50" charset="-128"/>
                <a:ea typeface="メイリオ" panose="020B0604030504040204" pitchFamily="50" charset="-128"/>
                <a:cs typeface="Microsoft YaHei"/>
              </a:rPr>
              <a:t>「</a:t>
            </a:r>
            <a:r>
              <a:rPr sz="1100" dirty="0" err="1">
                <a:latin typeface="メイリオ" panose="020B0604030504040204" pitchFamily="50" charset="-128"/>
                <a:ea typeface="メイリオ" panose="020B0604030504040204" pitchFamily="50" charset="-128"/>
                <a:cs typeface="Microsoft YaHei"/>
              </a:rPr>
              <a:t>ブ</a:t>
            </a:r>
            <a:r>
              <a:rPr sz="1100" spc="-15" dirty="0" err="1">
                <a:latin typeface="メイリオ" panose="020B0604030504040204" pitchFamily="50" charset="-128"/>
                <a:ea typeface="メイリオ" panose="020B0604030504040204" pitchFamily="50" charset="-128"/>
                <a:cs typeface="Microsoft YaHei"/>
              </a:rPr>
              <a:t>ラ</a:t>
            </a:r>
            <a:r>
              <a:rPr sz="1100" dirty="0" err="1">
                <a:latin typeface="メイリオ" panose="020B0604030504040204" pitchFamily="50" charset="-128"/>
                <a:ea typeface="メイリオ" panose="020B0604030504040204" pitchFamily="50" charset="-128"/>
                <a:cs typeface="Microsoft YaHei"/>
              </a:rPr>
              <a:t>ウザ</a:t>
            </a:r>
            <a:r>
              <a:rPr sz="1100" spc="-15" dirty="0" err="1">
                <a:latin typeface="メイリオ" panose="020B0604030504040204" pitchFamily="50" charset="-128"/>
                <a:ea typeface="メイリオ" panose="020B0604030504040204" pitchFamily="50" charset="-128"/>
                <a:cs typeface="Microsoft YaHei"/>
              </a:rPr>
              <a:t>か</a:t>
            </a:r>
            <a:r>
              <a:rPr sz="1100" dirty="0" err="1">
                <a:latin typeface="メイリオ" panose="020B0604030504040204" pitchFamily="50" charset="-128"/>
                <a:ea typeface="メイリオ" panose="020B0604030504040204" pitchFamily="50" charset="-128"/>
                <a:cs typeface="Microsoft YaHei"/>
              </a:rPr>
              <a:t>ら登</a:t>
            </a:r>
            <a:r>
              <a:rPr sz="1100" spc="-15" dirty="0" err="1">
                <a:latin typeface="メイリオ" panose="020B0604030504040204" pitchFamily="50" charset="-128"/>
                <a:ea typeface="メイリオ" panose="020B0604030504040204" pitchFamily="50" charset="-128"/>
                <a:cs typeface="Microsoft YaHei"/>
              </a:rPr>
              <a:t>録</a:t>
            </a:r>
            <a:r>
              <a:rPr lang="ja-JP" altLang="en-US" sz="1100" spc="-15" dirty="0">
                <a:latin typeface="メイリオ" panose="020B0604030504040204" pitchFamily="50" charset="-128"/>
                <a:ea typeface="メイリオ" panose="020B0604030504040204" pitchFamily="50" charset="-128"/>
                <a:cs typeface="Microsoft YaHei"/>
              </a:rPr>
              <a:t>される</a:t>
            </a:r>
            <a:r>
              <a:rPr sz="1100" dirty="0" err="1">
                <a:latin typeface="メイリオ" panose="020B0604030504040204" pitchFamily="50" charset="-128"/>
                <a:ea typeface="メイリオ" panose="020B0604030504040204" pitchFamily="50" charset="-128"/>
                <a:cs typeface="Microsoft YaHei"/>
              </a:rPr>
              <a:t>方</a:t>
            </a:r>
            <a:r>
              <a:rPr sz="1100" spc="-15" dirty="0" err="1">
                <a:latin typeface="メイリオ" panose="020B0604030504040204" pitchFamily="50" charset="-128"/>
                <a:ea typeface="メイリオ" panose="020B0604030504040204" pitchFamily="50" charset="-128"/>
                <a:cs typeface="Microsoft YaHei"/>
              </a:rPr>
              <a:t>は</a:t>
            </a:r>
            <a:r>
              <a:rPr sz="1100" dirty="0" err="1">
                <a:latin typeface="メイリオ" panose="020B0604030504040204" pitchFamily="50" charset="-128"/>
                <a:ea typeface="メイリオ" panose="020B0604030504040204" pitchFamily="50" charset="-128"/>
                <a:cs typeface="Microsoft YaHei"/>
              </a:rPr>
              <a:t>こち</a:t>
            </a:r>
            <a:r>
              <a:rPr sz="1100" spc="-15" dirty="0" err="1">
                <a:latin typeface="メイリオ" panose="020B0604030504040204" pitchFamily="50" charset="-128"/>
                <a:ea typeface="メイリオ" panose="020B0604030504040204" pitchFamily="50" charset="-128"/>
                <a:cs typeface="Microsoft YaHei"/>
              </a:rPr>
              <a:t>ら</a:t>
            </a:r>
            <a:r>
              <a:rPr sz="1100" dirty="0" err="1">
                <a:latin typeface="メイリオ" panose="020B0604030504040204" pitchFamily="50" charset="-128"/>
                <a:ea typeface="メイリオ" panose="020B0604030504040204" pitchFamily="50" charset="-128"/>
                <a:cs typeface="Microsoft YaHei"/>
              </a:rPr>
              <a:t>」</a:t>
            </a:r>
            <a:r>
              <a:rPr sz="1100" spc="5" dirty="0" err="1">
                <a:latin typeface="メイリオ" panose="020B0604030504040204" pitchFamily="50" charset="-128"/>
                <a:ea typeface="メイリオ" panose="020B0604030504040204" pitchFamily="50" charset="-128"/>
                <a:cs typeface="Microsoft YaHei"/>
              </a:rPr>
              <a:t>の</a:t>
            </a:r>
            <a:endParaRPr lang="en-US" sz="1100" spc="5" dirty="0">
              <a:latin typeface="メイリオ" panose="020B0604030504040204" pitchFamily="50" charset="-128"/>
              <a:ea typeface="メイリオ" panose="020B0604030504040204" pitchFamily="50" charset="-128"/>
              <a:cs typeface="Microsoft YaHei"/>
            </a:endParaRPr>
          </a:p>
          <a:p>
            <a:pPr marL="12700" marR="5080">
              <a:lnSpc>
                <a:spcPct val="100000"/>
              </a:lnSpc>
              <a:spcBef>
                <a:spcPts val="5"/>
              </a:spcBef>
            </a:pPr>
            <a:r>
              <a:rPr lang="ja-JP" altLang="en-US" sz="1100" spc="5" dirty="0">
                <a:latin typeface="メイリオ" panose="020B0604030504040204" pitchFamily="50" charset="-128"/>
                <a:ea typeface="メイリオ" panose="020B0604030504040204" pitchFamily="50" charset="-128"/>
                <a:cs typeface="Microsoft YaHei"/>
              </a:rPr>
              <a:t>　</a:t>
            </a:r>
            <a:r>
              <a:rPr sz="1100" spc="15" dirty="0" err="1">
                <a:latin typeface="メイリオ" panose="020B0604030504040204" pitchFamily="50" charset="-128"/>
                <a:ea typeface="メイリオ" panose="020B0604030504040204" pitchFamily="50" charset="-128"/>
                <a:cs typeface="Microsoft YaHei"/>
              </a:rPr>
              <a:t>URL</a:t>
            </a:r>
            <a:r>
              <a:rPr sz="1100" dirty="0" err="1">
                <a:latin typeface="メイリオ" panose="020B0604030504040204" pitchFamily="50" charset="-128"/>
                <a:ea typeface="メイリオ" panose="020B0604030504040204" pitchFamily="50" charset="-128"/>
                <a:cs typeface="Microsoft YaHei"/>
              </a:rPr>
              <a:t>を</a:t>
            </a:r>
            <a:r>
              <a:rPr sz="1100" dirty="0">
                <a:latin typeface="メイリオ" panose="020B0604030504040204" pitchFamily="50" charset="-128"/>
                <a:ea typeface="メイリオ" panose="020B0604030504040204" pitchFamily="50" charset="-128"/>
                <a:cs typeface="Microsoft YaHei"/>
              </a:rPr>
              <a:t> タップしてください。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5145151" y="1356106"/>
            <a:ext cx="1855088" cy="18274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dirty="0">
                <a:latin typeface="メイリオ" panose="020B0604030504040204" pitchFamily="50" charset="-128"/>
                <a:ea typeface="メイリオ" panose="020B0604030504040204" pitchFamily="50" charset="-128"/>
                <a:cs typeface="Microsoft YaHei UI"/>
              </a:rPr>
              <a:t>③</a:t>
            </a:r>
            <a:r>
              <a:rPr sz="1100" dirty="0">
                <a:latin typeface="メイリオ" panose="020B0604030504040204" pitchFamily="50" charset="-128"/>
                <a:ea typeface="メイリオ" panose="020B0604030504040204" pitchFamily="50" charset="-128"/>
                <a:cs typeface="Microsoft YaHei"/>
              </a:rPr>
              <a:t>「</a:t>
            </a:r>
            <a:r>
              <a:rPr sz="1100" dirty="0" err="1">
                <a:latin typeface="メイリオ" panose="020B0604030504040204" pitchFamily="50" charset="-128"/>
                <a:ea typeface="メイリオ" panose="020B0604030504040204" pitchFamily="50" charset="-128"/>
                <a:cs typeface="Microsoft YaHei"/>
              </a:rPr>
              <a:t>登録」をタップ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  <a:cs typeface="Microsoft YaHei"/>
              </a:rPr>
              <a:t>します。</a:t>
            </a:r>
            <a:endParaRPr sz="1100" dirty="0">
              <a:latin typeface="メイリオ" panose="020B0604030504040204" pitchFamily="50" charset="-128"/>
              <a:ea typeface="メイリオ" panose="020B0604030504040204" pitchFamily="50" charset="-128"/>
              <a:cs typeface="Microsoft YaHei"/>
            </a:endParaRPr>
          </a:p>
        </p:txBody>
      </p:sp>
      <p:pic>
        <p:nvPicPr>
          <p:cNvPr id="14" name="object 1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588508" y="2008632"/>
            <a:ext cx="3172967" cy="4796027"/>
          </a:xfrm>
          <a:prstGeom prst="rect">
            <a:avLst/>
          </a:prstGeom>
        </p:spPr>
      </p:pic>
      <p:pic>
        <p:nvPicPr>
          <p:cNvPr id="15" name="object 1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027175" y="8081771"/>
            <a:ext cx="2828544" cy="4518660"/>
          </a:xfrm>
          <a:prstGeom prst="rect">
            <a:avLst/>
          </a:prstGeom>
        </p:spPr>
      </p:pic>
      <p:grpSp>
        <p:nvGrpSpPr>
          <p:cNvPr id="16" name="object 16"/>
          <p:cNvGrpSpPr/>
          <p:nvPr/>
        </p:nvGrpSpPr>
        <p:grpSpPr>
          <a:xfrm>
            <a:off x="333502" y="3616197"/>
            <a:ext cx="4109720" cy="3583940"/>
            <a:chOff x="333502" y="3616197"/>
            <a:chExt cx="4109720" cy="3583940"/>
          </a:xfrm>
        </p:grpSpPr>
        <p:pic>
          <p:nvPicPr>
            <p:cNvPr id="17" name="object 17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95077" y="3696476"/>
              <a:ext cx="3762362" cy="3001484"/>
            </a:xfrm>
            <a:prstGeom prst="rect">
              <a:avLst/>
            </a:prstGeom>
          </p:spPr>
        </p:pic>
        <p:sp>
          <p:nvSpPr>
            <p:cNvPr id="18" name="object 18"/>
            <p:cNvSpPr/>
            <p:nvPr/>
          </p:nvSpPr>
          <p:spPr>
            <a:xfrm>
              <a:off x="336677" y="3619372"/>
              <a:ext cx="4103370" cy="3577590"/>
            </a:xfrm>
            <a:custGeom>
              <a:avLst/>
              <a:gdLst/>
              <a:ahLst/>
              <a:cxnLst/>
              <a:rect l="l" t="t" r="r" b="b"/>
              <a:pathLst>
                <a:path w="4103370" h="3577590">
                  <a:moveTo>
                    <a:pt x="0" y="3577081"/>
                  </a:moveTo>
                  <a:lnTo>
                    <a:pt x="4102862" y="3577081"/>
                  </a:lnTo>
                  <a:lnTo>
                    <a:pt x="4102862" y="0"/>
                  </a:lnTo>
                  <a:lnTo>
                    <a:pt x="0" y="0"/>
                  </a:lnTo>
                  <a:lnTo>
                    <a:pt x="0" y="3577081"/>
                  </a:lnTo>
                  <a:close/>
                </a:path>
              </a:pathLst>
            </a:custGeom>
            <a:ln w="63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pic>
          <p:nvPicPr>
            <p:cNvPr id="19" name="object 19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480060" y="5186171"/>
              <a:ext cx="3941064" cy="658368"/>
            </a:xfrm>
            <a:prstGeom prst="rect">
              <a:avLst/>
            </a:prstGeom>
          </p:spPr>
        </p:pic>
        <p:pic>
          <p:nvPicPr>
            <p:cNvPr id="20" name="object 20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480060" y="6132575"/>
              <a:ext cx="3941064" cy="658368"/>
            </a:xfrm>
            <a:prstGeom prst="rect">
              <a:avLst/>
            </a:prstGeom>
          </p:spPr>
        </p:pic>
        <p:sp>
          <p:nvSpPr>
            <p:cNvPr id="21" name="object 21"/>
            <p:cNvSpPr/>
            <p:nvPr/>
          </p:nvSpPr>
          <p:spPr>
            <a:xfrm>
              <a:off x="397002" y="5898641"/>
              <a:ext cx="4002404" cy="934719"/>
            </a:xfrm>
            <a:custGeom>
              <a:avLst/>
              <a:gdLst/>
              <a:ahLst/>
              <a:cxnLst/>
              <a:rect l="l" t="t" r="r" b="b"/>
              <a:pathLst>
                <a:path w="4002404" h="934720">
                  <a:moveTo>
                    <a:pt x="0" y="155701"/>
                  </a:moveTo>
                  <a:lnTo>
                    <a:pt x="7937" y="106493"/>
                  </a:lnTo>
                  <a:lnTo>
                    <a:pt x="30041" y="63751"/>
                  </a:lnTo>
                  <a:lnTo>
                    <a:pt x="63746" y="30045"/>
                  </a:lnTo>
                  <a:lnTo>
                    <a:pt x="106488" y="7939"/>
                  </a:lnTo>
                  <a:lnTo>
                    <a:pt x="155702" y="0"/>
                  </a:lnTo>
                  <a:lnTo>
                    <a:pt x="3846322" y="0"/>
                  </a:lnTo>
                  <a:lnTo>
                    <a:pt x="3895530" y="7939"/>
                  </a:lnTo>
                  <a:lnTo>
                    <a:pt x="3938272" y="30045"/>
                  </a:lnTo>
                  <a:lnTo>
                    <a:pt x="3971978" y="63751"/>
                  </a:lnTo>
                  <a:lnTo>
                    <a:pt x="3994084" y="106493"/>
                  </a:lnTo>
                  <a:lnTo>
                    <a:pt x="4002024" y="155701"/>
                  </a:lnTo>
                  <a:lnTo>
                    <a:pt x="4002024" y="778509"/>
                  </a:lnTo>
                  <a:lnTo>
                    <a:pt x="3994084" y="827718"/>
                  </a:lnTo>
                  <a:lnTo>
                    <a:pt x="3971978" y="870460"/>
                  </a:lnTo>
                  <a:lnTo>
                    <a:pt x="3938272" y="904166"/>
                  </a:lnTo>
                  <a:lnTo>
                    <a:pt x="3895530" y="926272"/>
                  </a:lnTo>
                  <a:lnTo>
                    <a:pt x="3846322" y="934211"/>
                  </a:lnTo>
                  <a:lnTo>
                    <a:pt x="155702" y="934211"/>
                  </a:lnTo>
                  <a:lnTo>
                    <a:pt x="106488" y="926272"/>
                  </a:lnTo>
                  <a:lnTo>
                    <a:pt x="63746" y="904166"/>
                  </a:lnTo>
                  <a:lnTo>
                    <a:pt x="30041" y="870460"/>
                  </a:lnTo>
                  <a:lnTo>
                    <a:pt x="7937" y="827718"/>
                  </a:lnTo>
                  <a:lnTo>
                    <a:pt x="0" y="778509"/>
                  </a:lnTo>
                  <a:lnTo>
                    <a:pt x="0" y="155701"/>
                  </a:lnTo>
                  <a:close/>
                </a:path>
              </a:pathLst>
            </a:custGeom>
            <a:ln w="38100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grpSp>
        <p:nvGrpSpPr>
          <p:cNvPr id="22" name="object 22"/>
          <p:cNvGrpSpPr/>
          <p:nvPr/>
        </p:nvGrpSpPr>
        <p:grpSpPr>
          <a:xfrm>
            <a:off x="5292597" y="9258045"/>
            <a:ext cx="3624579" cy="2586990"/>
            <a:chOff x="5292597" y="9258045"/>
            <a:chExt cx="3624579" cy="2586990"/>
          </a:xfrm>
        </p:grpSpPr>
        <p:pic>
          <p:nvPicPr>
            <p:cNvPr id="23" name="object 23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5298947" y="9264395"/>
              <a:ext cx="3607307" cy="2574035"/>
            </a:xfrm>
            <a:prstGeom prst="rect">
              <a:avLst/>
            </a:prstGeom>
          </p:spPr>
        </p:pic>
        <p:sp>
          <p:nvSpPr>
            <p:cNvPr id="24" name="object 24"/>
            <p:cNvSpPr/>
            <p:nvPr/>
          </p:nvSpPr>
          <p:spPr>
            <a:xfrm>
              <a:off x="5295772" y="9261220"/>
              <a:ext cx="3618229" cy="2580640"/>
            </a:xfrm>
            <a:custGeom>
              <a:avLst/>
              <a:gdLst/>
              <a:ahLst/>
              <a:cxnLst/>
              <a:rect l="l" t="t" r="r" b="b"/>
              <a:pathLst>
                <a:path w="3618229" h="2580640">
                  <a:moveTo>
                    <a:pt x="0" y="2580385"/>
                  </a:moveTo>
                  <a:lnTo>
                    <a:pt x="3618229" y="2580385"/>
                  </a:lnTo>
                  <a:lnTo>
                    <a:pt x="3618229" y="0"/>
                  </a:lnTo>
                  <a:lnTo>
                    <a:pt x="0" y="0"/>
                  </a:lnTo>
                  <a:lnTo>
                    <a:pt x="0" y="2580385"/>
                  </a:lnTo>
                  <a:close/>
                </a:path>
              </a:pathLst>
            </a:custGeom>
            <a:ln w="63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sp>
        <p:nvSpPr>
          <p:cNvPr id="26" name="object 2">
            <a:extLst>
              <a:ext uri="{FF2B5EF4-FFF2-40B4-BE49-F238E27FC236}">
                <a16:creationId xmlns:a16="http://schemas.microsoft.com/office/drawing/2014/main" id="{FA04646D-E5F6-BB0B-25C2-177B7FFC6F8C}"/>
              </a:ext>
            </a:extLst>
          </p:cNvPr>
          <p:cNvSpPr txBox="1"/>
          <p:nvPr/>
        </p:nvSpPr>
        <p:spPr>
          <a:xfrm>
            <a:off x="270763" y="232410"/>
            <a:ext cx="3878579" cy="25840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ja-JP" altLang="en-US" sz="1600" b="1" spc="-5" dirty="0">
                <a:latin typeface="メイリオ" panose="020B0604030504040204" pitchFamily="50" charset="-128"/>
                <a:ea typeface="メイリオ" panose="020B0604030504040204" pitchFamily="50" charset="-128"/>
                <a:cs typeface="Microsoft YaHei UI"/>
              </a:rPr>
              <a:t>「安否コール」家族登録手順書</a:t>
            </a:r>
            <a:endParaRPr lang="ja-JP" altLang="en-US" sz="1600" dirty="0">
              <a:latin typeface="メイリオ" panose="020B0604030504040204" pitchFamily="50" charset="-128"/>
              <a:ea typeface="メイリオ" panose="020B0604030504040204" pitchFamily="50" charset="-128"/>
              <a:cs typeface="Microsoft YaHei UI"/>
            </a:endParaRPr>
          </a:p>
        </p:txBody>
      </p:sp>
      <p:sp>
        <p:nvSpPr>
          <p:cNvPr id="27" name="object 14">
            <a:extLst>
              <a:ext uri="{FF2B5EF4-FFF2-40B4-BE49-F238E27FC236}">
                <a16:creationId xmlns:a16="http://schemas.microsoft.com/office/drawing/2014/main" id="{9564B9DC-2509-0E33-149B-D442BF45ED82}"/>
              </a:ext>
            </a:extLst>
          </p:cNvPr>
          <p:cNvSpPr txBox="1"/>
          <p:nvPr/>
        </p:nvSpPr>
        <p:spPr>
          <a:xfrm>
            <a:off x="270763" y="959611"/>
            <a:ext cx="4360177" cy="35137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dirty="0">
                <a:latin typeface="メイリオ" panose="020B0604030504040204" pitchFamily="50" charset="-128"/>
                <a:ea typeface="メイリオ" panose="020B0604030504040204" pitchFamily="50" charset="-128"/>
                <a:cs typeface="Microsoft YaHei UI"/>
              </a:rPr>
              <a:t>『事前準</a:t>
            </a:r>
            <a:r>
              <a:rPr sz="1100" b="1" spc="-5" dirty="0">
                <a:latin typeface="メイリオ" panose="020B0604030504040204" pitchFamily="50" charset="-128"/>
                <a:ea typeface="メイリオ" panose="020B0604030504040204" pitchFamily="50" charset="-128"/>
                <a:cs typeface="Microsoft YaHei UI"/>
              </a:rPr>
              <a:t>備</a:t>
            </a:r>
            <a:r>
              <a:rPr sz="1100" b="1" dirty="0">
                <a:latin typeface="メイリオ" panose="020B0604030504040204" pitchFamily="50" charset="-128"/>
                <a:ea typeface="メイリオ" panose="020B0604030504040204" pitchFamily="50" charset="-128"/>
                <a:cs typeface="Microsoft YaHei UI"/>
              </a:rPr>
              <a:t>』</a:t>
            </a:r>
            <a:endParaRPr sz="1100" dirty="0">
              <a:latin typeface="メイリオ" panose="020B0604030504040204" pitchFamily="50" charset="-128"/>
              <a:ea typeface="メイリオ" panose="020B0604030504040204" pitchFamily="50" charset="-128"/>
              <a:cs typeface="Microsoft YaHei UI"/>
            </a:endParaRPr>
          </a:p>
          <a:p>
            <a:pPr marL="12700" marR="5080">
              <a:lnSpc>
                <a:spcPct val="100000"/>
              </a:lnSpc>
              <a:spcBef>
                <a:spcPts val="5"/>
              </a:spcBef>
            </a:pPr>
            <a:r>
              <a:rPr sz="1100" dirty="0" err="1">
                <a:latin typeface="メイリオ" panose="020B0604030504040204" pitchFamily="50" charset="-128"/>
                <a:ea typeface="メイリオ" panose="020B0604030504040204" pitchFamily="50" charset="-128"/>
                <a:cs typeface="Microsoft YaHei"/>
              </a:rPr>
              <a:t>以</a:t>
            </a:r>
            <a:r>
              <a:rPr sz="1100" spc="-15" dirty="0" err="1">
                <a:latin typeface="メイリオ" panose="020B0604030504040204" pitchFamily="50" charset="-128"/>
                <a:ea typeface="メイリオ" panose="020B0604030504040204" pitchFamily="50" charset="-128"/>
                <a:cs typeface="Microsoft YaHei"/>
              </a:rPr>
              <a:t>下</a:t>
            </a:r>
            <a:r>
              <a:rPr sz="1100" dirty="0" err="1">
                <a:latin typeface="メイリオ" panose="020B0604030504040204" pitchFamily="50" charset="-128"/>
                <a:ea typeface="メイリオ" panose="020B0604030504040204" pitchFamily="50" charset="-128"/>
                <a:cs typeface="Microsoft YaHei"/>
              </a:rPr>
              <a:t>のド</a:t>
            </a:r>
            <a:r>
              <a:rPr sz="1100" spc="-15" dirty="0" err="1">
                <a:latin typeface="メイリオ" panose="020B0604030504040204" pitchFamily="50" charset="-128"/>
                <a:ea typeface="メイリオ" panose="020B0604030504040204" pitchFamily="50" charset="-128"/>
                <a:cs typeface="Microsoft YaHei"/>
              </a:rPr>
              <a:t>メ</a:t>
            </a:r>
            <a:r>
              <a:rPr sz="1100" dirty="0" err="1">
                <a:latin typeface="メイリオ" panose="020B0604030504040204" pitchFamily="50" charset="-128"/>
                <a:ea typeface="メイリオ" panose="020B0604030504040204" pitchFamily="50" charset="-128"/>
                <a:cs typeface="Microsoft YaHei"/>
              </a:rPr>
              <a:t>イン</a:t>
            </a:r>
            <a:r>
              <a:rPr sz="1100" spc="-15" dirty="0" err="1">
                <a:latin typeface="メイリオ" panose="020B0604030504040204" pitchFamily="50" charset="-128"/>
                <a:ea typeface="メイリオ" panose="020B0604030504040204" pitchFamily="50" charset="-128"/>
                <a:cs typeface="Microsoft YaHei"/>
              </a:rPr>
              <a:t>を</a:t>
            </a:r>
            <a:r>
              <a:rPr sz="1100" dirty="0" err="1">
                <a:latin typeface="メイリオ" panose="020B0604030504040204" pitchFamily="50" charset="-128"/>
                <a:ea typeface="メイリオ" panose="020B0604030504040204" pitchFamily="50" charset="-128"/>
                <a:cs typeface="Microsoft YaHei"/>
              </a:rPr>
              <a:t>許可</a:t>
            </a:r>
            <a:r>
              <a:rPr sz="1100" spc="-15" dirty="0" err="1">
                <a:latin typeface="メイリオ" panose="020B0604030504040204" pitchFamily="50" charset="-128"/>
                <a:ea typeface="メイリオ" panose="020B0604030504040204" pitchFamily="50" charset="-128"/>
                <a:cs typeface="Microsoft YaHei"/>
              </a:rPr>
              <a:t>す</a:t>
            </a:r>
            <a:r>
              <a:rPr sz="1100" dirty="0" err="1">
                <a:latin typeface="メイリオ" panose="020B0604030504040204" pitchFamily="50" charset="-128"/>
                <a:ea typeface="メイリオ" panose="020B0604030504040204" pitchFamily="50" charset="-128"/>
                <a:cs typeface="Microsoft YaHei"/>
              </a:rPr>
              <a:t>るよう</a:t>
            </a:r>
            <a:r>
              <a:rPr sz="1100" dirty="0">
                <a:latin typeface="メイリオ" panose="020B0604030504040204" pitchFamily="50" charset="-128"/>
                <a:ea typeface="メイリオ" panose="020B0604030504040204" pitchFamily="50" charset="-128"/>
                <a:cs typeface="Microsoft YaHei"/>
              </a:rPr>
              <a:t> </a:t>
            </a:r>
            <a:r>
              <a:rPr sz="1100" dirty="0" err="1">
                <a:latin typeface="メイリオ" panose="020B0604030504040204" pitchFamily="50" charset="-128"/>
                <a:ea typeface="メイリオ" panose="020B0604030504040204" pitchFamily="50" charset="-128"/>
                <a:cs typeface="Microsoft YaHei"/>
              </a:rPr>
              <a:t>設定し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  <a:cs typeface="Microsoft YaHei"/>
              </a:rPr>
              <a:t>てください</a:t>
            </a:r>
            <a:r>
              <a:rPr sz="1100" dirty="0">
                <a:latin typeface="メイリオ" panose="020B0604030504040204" pitchFamily="50" charset="-128"/>
                <a:ea typeface="メイリオ" panose="020B0604030504040204" pitchFamily="50" charset="-128"/>
                <a:cs typeface="Microsoft YaHei"/>
              </a:rPr>
              <a:t>。</a:t>
            </a:r>
          </a:p>
        </p:txBody>
      </p:sp>
      <p:sp>
        <p:nvSpPr>
          <p:cNvPr id="28" name="object 15">
            <a:extLst>
              <a:ext uri="{FF2B5EF4-FFF2-40B4-BE49-F238E27FC236}">
                <a16:creationId xmlns:a16="http://schemas.microsoft.com/office/drawing/2014/main" id="{38E84616-156E-8106-56E6-1A53A060D13B}"/>
              </a:ext>
            </a:extLst>
          </p:cNvPr>
          <p:cNvSpPr txBox="1"/>
          <p:nvPr/>
        </p:nvSpPr>
        <p:spPr>
          <a:xfrm>
            <a:off x="979932" y="2146691"/>
            <a:ext cx="2816860" cy="260328"/>
          </a:xfrm>
          <a:prstGeom prst="rect">
            <a:avLst/>
          </a:prstGeom>
          <a:ln w="19050">
            <a:solidFill>
              <a:srgbClr val="F89F47"/>
            </a:solidFill>
          </a:ln>
        </p:spPr>
        <p:txBody>
          <a:bodyPr vert="horz" wrap="square" lIns="0" tIns="44450" rIns="0" bIns="0" rtlCol="0">
            <a:spAutoFit/>
          </a:bodyPr>
          <a:lstStyle/>
          <a:p>
            <a:pPr marL="415290">
              <a:lnSpc>
                <a:spcPct val="100000"/>
              </a:lnSpc>
              <a:spcBef>
                <a:spcPts val="350"/>
              </a:spcBef>
            </a:pPr>
            <a:r>
              <a:rPr sz="1400" dirty="0">
                <a:latin typeface="メイリオ" panose="020B0604030504040204" pitchFamily="50" charset="-128"/>
                <a:ea typeface="メイリオ" panose="020B0604030504040204" pitchFamily="50" charset="-128"/>
                <a:cs typeface="Microsoft YaHei"/>
              </a:rPr>
              <a:t>ドメイン：</a:t>
            </a:r>
            <a:r>
              <a:rPr sz="1400" spc="-25" dirty="0">
                <a:latin typeface="メイリオ" panose="020B0604030504040204" pitchFamily="50" charset="-128"/>
                <a:ea typeface="メイリオ" panose="020B0604030504040204" pitchFamily="50" charset="-128"/>
                <a:cs typeface="Microsoft YaHei"/>
              </a:rPr>
              <a:t>bc</a:t>
            </a:r>
            <a:r>
              <a:rPr sz="1400" spc="-45" dirty="0">
                <a:latin typeface="メイリオ" panose="020B0604030504040204" pitchFamily="50" charset="-128"/>
                <a:ea typeface="メイリオ" panose="020B0604030504040204" pitchFamily="50" charset="-128"/>
                <a:cs typeface="Microsoft YaHei"/>
              </a:rPr>
              <a:t>p</a:t>
            </a:r>
            <a:r>
              <a:rPr sz="1400" spc="5" dirty="0">
                <a:latin typeface="メイリオ" panose="020B0604030504040204" pitchFamily="50" charset="-128"/>
                <a:ea typeface="メイリオ" panose="020B0604030504040204" pitchFamily="50" charset="-128"/>
                <a:cs typeface="Microsoft YaHei"/>
              </a:rPr>
              <a:t>-</a:t>
            </a:r>
            <a:r>
              <a:rPr sz="1400" spc="15" dirty="0">
                <a:latin typeface="メイリオ" panose="020B0604030504040204" pitchFamily="50" charset="-128"/>
                <a:ea typeface="メイリオ" panose="020B0604030504040204" pitchFamily="50" charset="-128"/>
                <a:cs typeface="Microsoft YaHei"/>
              </a:rPr>
              <a:t>anpi.ne</a:t>
            </a:r>
            <a:r>
              <a:rPr sz="1400" spc="10" dirty="0">
                <a:latin typeface="メイリオ" panose="020B0604030504040204" pitchFamily="50" charset="-128"/>
                <a:ea typeface="メイリオ" panose="020B0604030504040204" pitchFamily="50" charset="-128"/>
                <a:cs typeface="Microsoft YaHei"/>
              </a:rPr>
              <a:t>t</a:t>
            </a:r>
            <a:endParaRPr sz="1400">
              <a:latin typeface="メイリオ" panose="020B0604030504040204" pitchFamily="50" charset="-128"/>
              <a:ea typeface="メイリオ" panose="020B0604030504040204" pitchFamily="50" charset="-128"/>
              <a:cs typeface="Microsoft YaHei"/>
            </a:endParaRPr>
          </a:p>
        </p:txBody>
      </p:sp>
      <p:sp>
        <p:nvSpPr>
          <p:cNvPr id="29" name="テキスト ボックス 4">
            <a:extLst>
              <a:ext uri="{FF2B5EF4-FFF2-40B4-BE49-F238E27FC236}">
                <a16:creationId xmlns:a16="http://schemas.microsoft.com/office/drawing/2014/main" id="{3904F23F-87BA-91E8-1C73-4781B230AF99}"/>
              </a:ext>
            </a:extLst>
          </p:cNvPr>
          <p:cNvSpPr txBox="1"/>
          <p:nvPr/>
        </p:nvSpPr>
        <p:spPr>
          <a:xfrm>
            <a:off x="273888" y="1434802"/>
            <a:ext cx="4392612" cy="600164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23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100" b="0" i="0" u="none" strike="noStrike" kern="0" cap="none" spc="0" normalizeH="0" baseline="0" noProof="0" dirty="0">
                <a:ln>
                  <a:noFill/>
                </a:ln>
                <a:solidFill>
                  <a:srgbClr val="78BBE6"/>
                </a:solidFill>
                <a:effectLst/>
                <a:uLnTx/>
                <a:uFillTx/>
                <a:latin typeface="メイリオ"/>
                <a:ea typeface="メイリオ"/>
                <a:cs typeface="+mn-cs"/>
              </a:rPr>
              <a:t>※</a:t>
            </a:r>
            <a:r>
              <a:rPr kumimoji="0" lang="ja-JP" altLang="en-US" sz="1100" b="0" i="0" u="none" strike="noStrike" kern="0" cap="none" spc="0" normalizeH="0" baseline="0" noProof="0" dirty="0">
                <a:ln>
                  <a:noFill/>
                </a:ln>
                <a:solidFill>
                  <a:srgbClr val="78BBE6"/>
                </a:solidFill>
                <a:effectLst/>
                <a:uLnTx/>
                <a:uFillTx/>
                <a:latin typeface="メイリオ"/>
                <a:ea typeface="メイリオ"/>
                <a:cs typeface="+mn-cs"/>
              </a:rPr>
              <a:t>迷惑メールフィルターにより受信を拒否している場合のみ。</a:t>
            </a:r>
            <a:endParaRPr kumimoji="0" lang="en-US" altLang="ja-JP" sz="1100" b="0" i="0" u="none" strike="noStrike" kern="0" cap="none" spc="0" normalizeH="0" baseline="0" noProof="0" dirty="0">
              <a:ln>
                <a:noFill/>
              </a:ln>
              <a:solidFill>
                <a:srgbClr val="78BBE6"/>
              </a:solidFill>
              <a:effectLst/>
              <a:uLnTx/>
              <a:uFillTx/>
              <a:latin typeface="メイリオ"/>
              <a:ea typeface="メイリオ"/>
              <a:cs typeface="+mn-cs"/>
            </a:endParaRPr>
          </a:p>
          <a:p>
            <a:pPr marL="0" marR="0" lvl="0" indent="0" defTabSz="91423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100" b="0" i="0" u="none" strike="noStrike" kern="0" cap="none" spc="0" normalizeH="0" baseline="0" noProof="0" dirty="0">
                <a:ln>
                  <a:noFill/>
                </a:ln>
                <a:solidFill>
                  <a:srgbClr val="78BBE6"/>
                </a:solidFill>
                <a:effectLst/>
                <a:uLnTx/>
                <a:uFillTx/>
                <a:latin typeface="メイリオ"/>
                <a:ea typeface="メイリオ"/>
                <a:cs typeface="+mn-cs"/>
              </a:rPr>
              <a:t>※</a:t>
            </a:r>
            <a:r>
              <a:rPr kumimoji="0" lang="ja-JP" altLang="en-US" sz="1100" b="0" i="0" u="none" strike="noStrike" kern="0" cap="none" spc="0" normalizeH="0" baseline="0" noProof="0" dirty="0">
                <a:ln>
                  <a:noFill/>
                </a:ln>
                <a:solidFill>
                  <a:srgbClr val="78BBE6"/>
                </a:solidFill>
                <a:effectLst/>
                <a:uLnTx/>
                <a:uFillTx/>
                <a:latin typeface="メイリオ"/>
                <a:ea typeface="メイリオ"/>
                <a:cs typeface="+mn-cs"/>
              </a:rPr>
              <a:t>設定方法は、各端末の取扱説明書をご覧いただくか、</a:t>
            </a:r>
            <a:endParaRPr kumimoji="0" lang="en-US" altLang="ja-JP" sz="1100" b="0" i="0" u="none" strike="noStrike" kern="0" cap="none" spc="0" normalizeH="0" baseline="0" noProof="0" dirty="0">
              <a:ln>
                <a:noFill/>
              </a:ln>
              <a:solidFill>
                <a:srgbClr val="78BBE6"/>
              </a:solidFill>
              <a:effectLst/>
              <a:uLnTx/>
              <a:uFillTx/>
              <a:latin typeface="メイリオ"/>
              <a:ea typeface="メイリオ"/>
              <a:cs typeface="+mn-cs"/>
            </a:endParaRPr>
          </a:p>
          <a:p>
            <a:pPr marL="0" marR="0" lvl="0" indent="0" defTabSz="91423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100" b="0" i="0" u="none" strike="noStrike" kern="0" cap="none" spc="0" normalizeH="0" baseline="0" noProof="0" dirty="0">
                <a:ln>
                  <a:noFill/>
                </a:ln>
                <a:solidFill>
                  <a:srgbClr val="78BBE6"/>
                </a:solidFill>
                <a:effectLst/>
                <a:uLnTx/>
                <a:uFillTx/>
                <a:latin typeface="メイリオ"/>
                <a:ea typeface="メイリオ"/>
                <a:cs typeface="+mn-cs"/>
              </a:rPr>
              <a:t>　契約キャリアにご確認ください。</a:t>
            </a:r>
            <a:endParaRPr kumimoji="0" lang="en-US" altLang="ja-JP" sz="1100" b="0" i="0" u="none" strike="noStrike" kern="0" cap="none" spc="0" normalizeH="0" baseline="0" noProof="0" dirty="0">
              <a:ln>
                <a:noFill/>
              </a:ln>
              <a:solidFill>
                <a:srgbClr val="78BBE6"/>
              </a:solidFill>
              <a:effectLst/>
              <a:uLnTx/>
              <a:uFillTx/>
              <a:latin typeface="メイリオ"/>
              <a:ea typeface="メイリオ"/>
              <a:cs typeface="+mn-cs"/>
            </a:endParaRPr>
          </a:p>
        </p:txBody>
      </p:sp>
      <p:sp>
        <p:nvSpPr>
          <p:cNvPr id="2" name="object 14">
            <a:extLst>
              <a:ext uri="{FF2B5EF4-FFF2-40B4-BE49-F238E27FC236}">
                <a16:creationId xmlns:a16="http://schemas.microsoft.com/office/drawing/2014/main" id="{3873FF2F-E8D8-D503-530C-FB54D3325012}"/>
              </a:ext>
            </a:extLst>
          </p:cNvPr>
          <p:cNvSpPr txBox="1"/>
          <p:nvPr/>
        </p:nvSpPr>
        <p:spPr>
          <a:xfrm>
            <a:off x="6172200" y="64007"/>
            <a:ext cx="3298317" cy="362279"/>
          </a:xfrm>
          <a:prstGeom prst="rect">
            <a:avLst/>
          </a:prstGeom>
          <a:solidFill>
            <a:srgbClr val="92D050"/>
          </a:solidFill>
          <a:ln w="9525">
            <a:solidFill>
              <a:srgbClr val="BBBBBB"/>
            </a:solidFill>
          </a:ln>
        </p:spPr>
        <p:txBody>
          <a:bodyPr vert="horz" wrap="square" lIns="0" tIns="53975" rIns="0" bIns="0" rtlCol="0">
            <a:spAutoFit/>
          </a:bodyPr>
          <a:lstStyle/>
          <a:p>
            <a:pPr marL="106045" algn="ctr">
              <a:lnSpc>
                <a:spcPct val="100000"/>
              </a:lnSpc>
              <a:spcBef>
                <a:spcPts val="425"/>
              </a:spcBef>
            </a:pPr>
            <a:r>
              <a:rPr sz="2000" b="1" dirty="0" err="1">
                <a:latin typeface="メイリオ" panose="020B0604030504040204" pitchFamily="50" charset="-128"/>
                <a:ea typeface="メイリオ" panose="020B0604030504040204" pitchFamily="50" charset="-128"/>
                <a:cs typeface="Microsoft YaHei UI"/>
              </a:rPr>
              <a:t>家族</a:t>
            </a:r>
            <a:r>
              <a:rPr lang="ja-JP" altLang="en-US" sz="2000" b="1" dirty="0">
                <a:latin typeface="メイリオ" panose="020B0604030504040204" pitchFamily="50" charset="-128"/>
                <a:ea typeface="メイリオ" panose="020B0604030504040204" pitchFamily="50" charset="-128"/>
                <a:cs typeface="Microsoft YaHei UI"/>
              </a:rPr>
              <a:t>登録</a:t>
            </a:r>
            <a:r>
              <a:rPr lang="ja-JP" altLang="en-US" sz="2000" b="1" spc="235" dirty="0">
                <a:latin typeface="メイリオ" panose="020B0604030504040204" pitchFamily="50" charset="-128"/>
                <a:ea typeface="メイリオ" panose="020B0604030504040204" pitchFamily="50" charset="-128"/>
                <a:cs typeface="Microsoft YaHei UI"/>
              </a:rPr>
              <a:t>（</a:t>
            </a:r>
            <a:r>
              <a:rPr lang="ja-JP" altLang="en-US" sz="2000" b="1" dirty="0">
                <a:latin typeface="メイリオ" panose="020B0604030504040204" pitchFamily="50" charset="-128"/>
                <a:ea typeface="メイリオ" panose="020B0604030504040204" pitchFamily="50" charset="-128"/>
                <a:cs typeface="Microsoft YaHei UI"/>
              </a:rPr>
              <a:t>モバイル版）</a:t>
            </a:r>
            <a:endParaRPr sz="2000" dirty="0">
              <a:latin typeface="メイリオ" panose="020B0604030504040204" pitchFamily="50" charset="-128"/>
              <a:ea typeface="メイリオ" panose="020B0604030504040204" pitchFamily="50" charset="-128"/>
              <a:cs typeface="Microsoft YaHei UI"/>
            </a:endParaRP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A0E2699-845F-FD27-00BB-E83CC04FD968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altLang="ja-JP" smtClean="0"/>
              <a:t>4</a:t>
            </a:fld>
            <a:endParaRPr lang="ja-JP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</TotalTime>
  <Words>387</Words>
  <Application>Microsoft Office PowerPoint</Application>
  <PresentationFormat>A3 297x420 mm</PresentationFormat>
  <Paragraphs>56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8" baseType="lpstr">
      <vt:lpstr>メイリオ</vt:lpstr>
      <vt:lpstr>游ゴシック</vt:lpstr>
      <vt:lpstr>Calibri</vt:lpstr>
      <vt:lpstr>Office Theme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hosomi</dc:creator>
  <cp:lastModifiedBy>yamada.k</cp:lastModifiedBy>
  <cp:revision>6</cp:revision>
  <dcterms:created xsi:type="dcterms:W3CDTF">2023-10-23T04:47:28Z</dcterms:created>
  <dcterms:modified xsi:type="dcterms:W3CDTF">2023-12-08T05:23:15Z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2023-06-19T00:00:00Z</vt:filetime>
  </property>
  <property fmtid="{D5CDD505-2E9C-101B-9397-08002B2CF9AE}" pid="3" name="Creator">
    <vt:lpwstr>Microsoft® PowerPoint® 2019</vt:lpwstr>
  </property>
  <property fmtid="{D5CDD505-2E9C-101B-9397-08002B2CF9AE}" pid="4" name="LastSaved">
    <vt:filetime>2023-10-23T00:00:00Z</vt:filetime>
  </property>
</Properties>
</file>