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71" r:id="rId4"/>
  </p:sldIdLst>
  <p:sldSz cx="9601200" cy="12801600" type="A3"/>
  <p:notesSz cx="6807200" cy="9939338"/>
  <p:defaultTextStyle>
    <a:defPPr>
      <a:defRPr lang="ja-JP"/>
    </a:defPPr>
    <a:lvl1pPr marL="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52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87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22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121" userDrawn="1">
          <p15:clr>
            <a:srgbClr val="A4A3A4"/>
          </p15:clr>
        </p15:guide>
        <p15:guide id="7" pos="3024" userDrawn="1">
          <p15:clr>
            <a:srgbClr val="A4A3A4"/>
          </p15:clr>
        </p15:guide>
        <p15:guide id="8" pos="3115" userDrawn="1">
          <p15:clr>
            <a:srgbClr val="A4A3A4"/>
          </p15:clr>
        </p15:guide>
        <p15:guide id="9" pos="5927" userDrawn="1">
          <p15:clr>
            <a:srgbClr val="A4A3A4"/>
          </p15:clr>
        </p15:guide>
        <p15:guide id="10" orient="horz" pos="7978" userDrawn="1">
          <p15:clr>
            <a:srgbClr val="A4A3A4"/>
          </p15:clr>
        </p15:guide>
        <p15:guide id="11" orient="horz" pos="358" userDrawn="1">
          <p15:clr>
            <a:srgbClr val="A4A3A4"/>
          </p15:clr>
        </p15:guide>
        <p15:guide id="12" pos="2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D5"/>
    <a:srgbClr val="CBCBCB"/>
    <a:srgbClr val="DBDBDB"/>
    <a:srgbClr val="C2C2C2"/>
    <a:srgbClr val="FFFFFF"/>
    <a:srgbClr val="F9F9F9"/>
    <a:srgbClr val="78BBE6"/>
    <a:srgbClr val="1B435D"/>
    <a:srgbClr val="D5EEFF"/>
    <a:srgbClr val="F99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50" autoAdjust="0"/>
    <p:restoredTop sz="93164" autoAdjust="0"/>
  </p:normalViewPr>
  <p:slideViewPr>
    <p:cSldViewPr>
      <p:cViewPr>
        <p:scale>
          <a:sx n="64" d="100"/>
          <a:sy n="64" d="100"/>
        </p:scale>
        <p:origin x="1404" y="32"/>
      </p:cViewPr>
      <p:guideLst>
        <p:guide pos="121"/>
        <p:guide pos="3024"/>
        <p:guide pos="3115"/>
        <p:guide pos="5927"/>
        <p:guide orient="horz" pos="7978"/>
        <p:guide orient="horz" pos="358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678" cy="498559"/>
          </a:xfrm>
          <a:prstGeom prst="rect">
            <a:avLst/>
          </a:prstGeom>
        </p:spPr>
        <p:txBody>
          <a:bodyPr vert="horz" lIns="62989" tIns="31495" rIns="62989" bIns="31495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765" cy="498559"/>
          </a:xfrm>
          <a:prstGeom prst="rect">
            <a:avLst/>
          </a:prstGeom>
        </p:spPr>
        <p:txBody>
          <a:bodyPr vert="horz" lIns="62989" tIns="31495" rIns="62989" bIns="31495" rtlCol="0"/>
          <a:lstStyle>
            <a:lvl1pPr algn="r">
              <a:defRPr sz="800"/>
            </a:lvl1pPr>
          </a:lstStyle>
          <a:p>
            <a:fld id="{48B5A219-73FD-4BB2-BD69-27C401556F15}" type="datetimeFigureOut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1425"/>
            <a:ext cx="251460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9" tIns="31495" rIns="62989" bIns="3149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612" y="4783532"/>
            <a:ext cx="5445978" cy="3913800"/>
          </a:xfrm>
          <a:prstGeom prst="rect">
            <a:avLst/>
          </a:prstGeom>
        </p:spPr>
        <p:txBody>
          <a:bodyPr vert="horz" lIns="62989" tIns="31495" rIns="62989" bIns="3149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780"/>
            <a:ext cx="2949678" cy="498559"/>
          </a:xfrm>
          <a:prstGeom prst="rect">
            <a:avLst/>
          </a:prstGeom>
        </p:spPr>
        <p:txBody>
          <a:bodyPr vert="horz" lIns="62989" tIns="31495" rIns="62989" bIns="31495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49" y="9440780"/>
            <a:ext cx="2950765" cy="498559"/>
          </a:xfrm>
          <a:prstGeom prst="rect">
            <a:avLst/>
          </a:prstGeom>
        </p:spPr>
        <p:txBody>
          <a:bodyPr vert="horz" lIns="62989" tIns="31495" rIns="62989" bIns="31495" rtlCol="0" anchor="b"/>
          <a:lstStyle>
            <a:lvl1pPr algn="r">
              <a:defRPr sz="800"/>
            </a:lvl1pPr>
          </a:lstStyle>
          <a:p>
            <a:fld id="{1594DCA1-7421-4487-B6FD-C5C7511FFD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89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52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87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822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3976798"/>
            <a:ext cx="8161020" cy="2744047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6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0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7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3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40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5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924F7-C148-4744-B2E6-1F15F29F3EAC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01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003-9453-4AF0-A027-034D43649A01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652" y="684533"/>
            <a:ext cx="1620203" cy="1456182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60049" y="684533"/>
            <a:ext cx="4700588" cy="1456182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A958-9CA6-4C94-8980-F8FC7C1F1E58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8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376A-AEEA-48B6-9C62-1A4F15A0A71E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50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2684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5425868"/>
            <a:ext cx="8161020" cy="2800348"/>
          </a:xfrm>
        </p:spPr>
        <p:txBody>
          <a:bodyPr anchor="b"/>
          <a:lstStyle>
            <a:lvl1pPr marL="0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1pPr>
            <a:lvl2pPr marL="306779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13557" indent="0">
              <a:buNone/>
              <a:defRPr sz="1074">
                <a:solidFill>
                  <a:schemeClr val="tx1">
                    <a:tint val="75000"/>
                  </a:schemeClr>
                </a:solidFill>
              </a:defRPr>
            </a:lvl3pPr>
            <a:lvl4pPr marL="920336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227114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533892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840671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214745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454229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3653-D3FE-4519-B583-F478EB24CA38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6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60049" y="3982724"/>
            <a:ext cx="3160395" cy="11263631"/>
          </a:xfrm>
        </p:spPr>
        <p:txBody>
          <a:bodyPr/>
          <a:lstStyle>
            <a:lvl1pPr>
              <a:defRPr sz="1879"/>
            </a:lvl1pPr>
            <a:lvl2pPr>
              <a:defRPr sz="1610"/>
            </a:lvl2pPr>
            <a:lvl3pPr>
              <a:defRPr sz="1343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80464" y="3982724"/>
            <a:ext cx="3160395" cy="11263631"/>
          </a:xfrm>
        </p:spPr>
        <p:txBody>
          <a:bodyPr/>
          <a:lstStyle>
            <a:lvl1pPr>
              <a:defRPr sz="1879"/>
            </a:lvl1pPr>
            <a:lvl2pPr>
              <a:defRPr sz="1610"/>
            </a:lvl2pPr>
            <a:lvl3pPr>
              <a:defRPr sz="1343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0C25-2A46-442B-8E6B-10331DDA3BDA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70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2" y="2865546"/>
            <a:ext cx="4242197" cy="1194223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779" indent="0">
              <a:buNone/>
              <a:defRPr sz="1343" b="1"/>
            </a:lvl2pPr>
            <a:lvl3pPr marL="613557" indent="0">
              <a:buNone/>
              <a:defRPr sz="1208" b="1"/>
            </a:lvl3pPr>
            <a:lvl4pPr marL="920336" indent="0">
              <a:buNone/>
              <a:defRPr sz="1074" b="1"/>
            </a:lvl4pPr>
            <a:lvl5pPr marL="1227114" indent="0">
              <a:buNone/>
              <a:defRPr sz="1074" b="1"/>
            </a:lvl5pPr>
            <a:lvl6pPr marL="1533892" indent="0">
              <a:buNone/>
              <a:defRPr sz="1074" b="1"/>
            </a:lvl6pPr>
            <a:lvl7pPr marL="1840671" indent="0">
              <a:buNone/>
              <a:defRPr sz="1074" b="1"/>
            </a:lvl7pPr>
            <a:lvl8pPr marL="2147450" indent="0">
              <a:buNone/>
              <a:defRPr sz="1074" b="1"/>
            </a:lvl8pPr>
            <a:lvl9pPr marL="2454229" indent="0">
              <a:buNone/>
              <a:defRPr sz="107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2" y="4059768"/>
            <a:ext cx="4242197" cy="7375738"/>
          </a:xfrm>
        </p:spPr>
        <p:txBody>
          <a:bodyPr/>
          <a:lstStyle>
            <a:lvl1pPr>
              <a:defRPr sz="1610"/>
            </a:lvl1pPr>
            <a:lvl2pPr>
              <a:defRPr sz="1343"/>
            </a:lvl2pPr>
            <a:lvl3pPr>
              <a:defRPr sz="1208"/>
            </a:lvl3pPr>
            <a:lvl4pPr>
              <a:defRPr sz="1074"/>
            </a:lvl4pPr>
            <a:lvl5pPr>
              <a:defRPr sz="1074"/>
            </a:lvl5pPr>
            <a:lvl6pPr>
              <a:defRPr sz="1074"/>
            </a:lvl6pPr>
            <a:lvl7pPr>
              <a:defRPr sz="1074"/>
            </a:lvl7pPr>
            <a:lvl8pPr>
              <a:defRPr sz="1074"/>
            </a:lvl8pPr>
            <a:lvl9pPr>
              <a:defRPr sz="107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80" y="2865546"/>
            <a:ext cx="4243863" cy="1194223"/>
          </a:xfrm>
        </p:spPr>
        <p:txBody>
          <a:bodyPr anchor="b"/>
          <a:lstStyle>
            <a:lvl1pPr marL="0" indent="0">
              <a:buNone/>
              <a:defRPr sz="1610" b="1"/>
            </a:lvl1pPr>
            <a:lvl2pPr marL="306779" indent="0">
              <a:buNone/>
              <a:defRPr sz="1343" b="1"/>
            </a:lvl2pPr>
            <a:lvl3pPr marL="613557" indent="0">
              <a:buNone/>
              <a:defRPr sz="1208" b="1"/>
            </a:lvl3pPr>
            <a:lvl4pPr marL="920336" indent="0">
              <a:buNone/>
              <a:defRPr sz="1074" b="1"/>
            </a:lvl4pPr>
            <a:lvl5pPr marL="1227114" indent="0">
              <a:buNone/>
              <a:defRPr sz="1074" b="1"/>
            </a:lvl5pPr>
            <a:lvl6pPr marL="1533892" indent="0">
              <a:buNone/>
              <a:defRPr sz="1074" b="1"/>
            </a:lvl6pPr>
            <a:lvl7pPr marL="1840671" indent="0">
              <a:buNone/>
              <a:defRPr sz="1074" b="1"/>
            </a:lvl7pPr>
            <a:lvl8pPr marL="2147450" indent="0">
              <a:buNone/>
              <a:defRPr sz="1074" b="1"/>
            </a:lvl8pPr>
            <a:lvl9pPr marL="2454229" indent="0">
              <a:buNone/>
              <a:defRPr sz="1074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80" y="4059768"/>
            <a:ext cx="4243863" cy="7375738"/>
          </a:xfrm>
        </p:spPr>
        <p:txBody>
          <a:bodyPr/>
          <a:lstStyle>
            <a:lvl1pPr>
              <a:defRPr sz="1610"/>
            </a:lvl1pPr>
            <a:lvl2pPr>
              <a:defRPr sz="1343"/>
            </a:lvl2pPr>
            <a:lvl3pPr>
              <a:defRPr sz="1208"/>
            </a:lvl3pPr>
            <a:lvl4pPr>
              <a:defRPr sz="1074"/>
            </a:lvl4pPr>
            <a:lvl5pPr>
              <a:defRPr sz="1074"/>
            </a:lvl5pPr>
            <a:lvl6pPr>
              <a:defRPr sz="1074"/>
            </a:lvl6pPr>
            <a:lvl7pPr>
              <a:defRPr sz="1074"/>
            </a:lvl7pPr>
            <a:lvl8pPr>
              <a:defRPr sz="1074"/>
            </a:lvl8pPr>
            <a:lvl9pPr>
              <a:defRPr sz="107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C20F-E544-4354-82E7-2A9168C07253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71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91AB0-6F0F-4D91-BA1B-2E1F6B19174E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43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E02B9-CD7F-4492-B91D-F97D1FBC649F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3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5" y="509696"/>
            <a:ext cx="3158729" cy="2169160"/>
          </a:xfrm>
        </p:spPr>
        <p:txBody>
          <a:bodyPr anchor="b"/>
          <a:lstStyle>
            <a:lvl1pPr algn="l">
              <a:defRPr sz="134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5" y="509696"/>
            <a:ext cx="5367338" cy="10925812"/>
          </a:xfrm>
        </p:spPr>
        <p:txBody>
          <a:bodyPr/>
          <a:lstStyle>
            <a:lvl1pPr>
              <a:defRPr sz="2147"/>
            </a:lvl1pPr>
            <a:lvl2pPr>
              <a:defRPr sz="1879"/>
            </a:lvl2pPr>
            <a:lvl3pPr>
              <a:defRPr sz="1610"/>
            </a:lvl3pPr>
            <a:lvl4pPr>
              <a:defRPr sz="1343"/>
            </a:lvl4pPr>
            <a:lvl5pPr>
              <a:defRPr sz="1343"/>
            </a:lvl5pPr>
            <a:lvl6pPr>
              <a:defRPr sz="1343"/>
            </a:lvl6pPr>
            <a:lvl7pPr>
              <a:defRPr sz="1343"/>
            </a:lvl7pPr>
            <a:lvl8pPr>
              <a:defRPr sz="1343"/>
            </a:lvl8pPr>
            <a:lvl9pPr>
              <a:defRPr sz="134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5" y="2678856"/>
            <a:ext cx="3158729" cy="8756651"/>
          </a:xfrm>
        </p:spPr>
        <p:txBody>
          <a:bodyPr/>
          <a:lstStyle>
            <a:lvl1pPr marL="0" indent="0">
              <a:buNone/>
              <a:defRPr sz="940"/>
            </a:lvl1pPr>
            <a:lvl2pPr marL="306779" indent="0">
              <a:buNone/>
              <a:defRPr sz="805"/>
            </a:lvl2pPr>
            <a:lvl3pPr marL="613557" indent="0">
              <a:buNone/>
              <a:defRPr sz="671"/>
            </a:lvl3pPr>
            <a:lvl4pPr marL="920336" indent="0">
              <a:buNone/>
              <a:defRPr sz="604"/>
            </a:lvl4pPr>
            <a:lvl5pPr marL="1227114" indent="0">
              <a:buNone/>
              <a:defRPr sz="604"/>
            </a:lvl5pPr>
            <a:lvl6pPr marL="1533892" indent="0">
              <a:buNone/>
              <a:defRPr sz="604"/>
            </a:lvl6pPr>
            <a:lvl7pPr marL="1840671" indent="0">
              <a:buNone/>
              <a:defRPr sz="604"/>
            </a:lvl7pPr>
            <a:lvl8pPr marL="2147450" indent="0">
              <a:buNone/>
              <a:defRPr sz="604"/>
            </a:lvl8pPr>
            <a:lvl9pPr marL="2454229" indent="0">
              <a:buNone/>
              <a:defRPr sz="60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58D11-ED3F-44D5-B53B-FEE49A31F8E2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0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2"/>
          </a:xfrm>
        </p:spPr>
        <p:txBody>
          <a:bodyPr anchor="b"/>
          <a:lstStyle>
            <a:lvl1pPr algn="l">
              <a:defRPr sz="134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2147"/>
            </a:lvl1pPr>
            <a:lvl2pPr marL="306779" indent="0">
              <a:buNone/>
              <a:defRPr sz="1879"/>
            </a:lvl2pPr>
            <a:lvl3pPr marL="613557" indent="0">
              <a:buNone/>
              <a:defRPr sz="1610"/>
            </a:lvl3pPr>
            <a:lvl4pPr marL="920336" indent="0">
              <a:buNone/>
              <a:defRPr sz="1343"/>
            </a:lvl4pPr>
            <a:lvl5pPr marL="1227114" indent="0">
              <a:buNone/>
              <a:defRPr sz="1343"/>
            </a:lvl5pPr>
            <a:lvl6pPr marL="1533892" indent="0">
              <a:buNone/>
              <a:defRPr sz="1343"/>
            </a:lvl6pPr>
            <a:lvl7pPr marL="1840671" indent="0">
              <a:buNone/>
              <a:defRPr sz="1343"/>
            </a:lvl7pPr>
            <a:lvl8pPr marL="2147450" indent="0">
              <a:buNone/>
              <a:defRPr sz="1343"/>
            </a:lvl8pPr>
            <a:lvl9pPr marL="2454229" indent="0">
              <a:buNone/>
              <a:defRPr sz="1343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10019033"/>
            <a:ext cx="5760720" cy="1502408"/>
          </a:xfrm>
        </p:spPr>
        <p:txBody>
          <a:bodyPr/>
          <a:lstStyle>
            <a:lvl1pPr marL="0" indent="0">
              <a:buNone/>
              <a:defRPr sz="940"/>
            </a:lvl1pPr>
            <a:lvl2pPr marL="306779" indent="0">
              <a:buNone/>
              <a:defRPr sz="805"/>
            </a:lvl2pPr>
            <a:lvl3pPr marL="613557" indent="0">
              <a:buNone/>
              <a:defRPr sz="671"/>
            </a:lvl3pPr>
            <a:lvl4pPr marL="920336" indent="0">
              <a:buNone/>
              <a:defRPr sz="604"/>
            </a:lvl4pPr>
            <a:lvl5pPr marL="1227114" indent="0">
              <a:buNone/>
              <a:defRPr sz="604"/>
            </a:lvl5pPr>
            <a:lvl6pPr marL="1533892" indent="0">
              <a:buNone/>
              <a:defRPr sz="604"/>
            </a:lvl6pPr>
            <a:lvl7pPr marL="1840671" indent="0">
              <a:buNone/>
              <a:defRPr sz="604"/>
            </a:lvl7pPr>
            <a:lvl8pPr marL="2147450" indent="0">
              <a:buNone/>
              <a:defRPr sz="604"/>
            </a:lvl8pPr>
            <a:lvl9pPr marL="2454229" indent="0">
              <a:buNone/>
              <a:defRPr sz="60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15FF-7DE0-4061-B793-1D3E16F13BE1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4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2987043"/>
            <a:ext cx="8641080" cy="844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80060" y="11865192"/>
            <a:ext cx="22402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43076-2ABC-4A2E-8AA8-5B584C267FED}" type="datetime1">
              <a:rPr kumimoji="1" lang="ja-JP" altLang="en-US" smtClean="0"/>
              <a:t>2023/1/26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0410" y="11865192"/>
            <a:ext cx="30403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880860" y="11865192"/>
            <a:ext cx="2240280" cy="6815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73B1-18BC-45DB-AE9F-DDCC28181E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8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613557" rtl="0" eaLnBrk="1" latinLnBrk="0" hangingPunct="1">
        <a:spcBef>
          <a:spcPct val="0"/>
        </a:spcBef>
        <a:buNone/>
        <a:defRPr kumimoji="1" sz="29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084" indent="-230084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47" kern="1200">
          <a:solidFill>
            <a:schemeClr val="tx1"/>
          </a:solidFill>
          <a:latin typeface="+mn-lt"/>
          <a:ea typeface="+mn-ea"/>
          <a:cs typeface="+mn-cs"/>
        </a:defRPr>
      </a:lvl1pPr>
      <a:lvl2pPr marL="498515" indent="-191737" algn="l" defTabSz="61355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879" kern="1200">
          <a:solidFill>
            <a:schemeClr val="tx1"/>
          </a:solidFill>
          <a:latin typeface="+mn-lt"/>
          <a:ea typeface="+mn-ea"/>
          <a:cs typeface="+mn-cs"/>
        </a:defRPr>
      </a:lvl2pPr>
      <a:lvl3pPr marL="766946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10" kern="1200">
          <a:solidFill>
            <a:schemeClr val="tx1"/>
          </a:solidFill>
          <a:latin typeface="+mn-lt"/>
          <a:ea typeface="+mn-ea"/>
          <a:cs typeface="+mn-cs"/>
        </a:defRPr>
      </a:lvl3pPr>
      <a:lvl4pPr marL="1073726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4pPr>
      <a:lvl5pPr marL="1380503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5pPr>
      <a:lvl6pPr marL="1687282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6pPr>
      <a:lvl7pPr marL="1994060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7pPr>
      <a:lvl8pPr marL="2300838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8pPr>
      <a:lvl9pPr marL="2607617" indent="-153390" algn="l" defTabSz="61355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3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6779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13557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20336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27114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33892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40671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47450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54229" algn="l" defTabSz="613557" rtl="0" eaLnBrk="1" latinLnBrk="0" hangingPunct="1">
        <a:defRPr kumimoji="1"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4BB7B6AF-2733-4887-8768-80C63D38A3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" b="3565"/>
          <a:stretch/>
        </p:blipFill>
        <p:spPr>
          <a:xfrm>
            <a:off x="7514466" y="1648273"/>
            <a:ext cx="1940400" cy="38254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8AF2452-ECA3-483D-8C50-89DDE8CCFF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3958"/>
          <a:stretch/>
        </p:blipFill>
        <p:spPr>
          <a:xfrm>
            <a:off x="5294148" y="1643692"/>
            <a:ext cx="1940400" cy="382846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E0D567D-9822-4EA8-A565-CB675EFCD8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2"/>
          <a:stretch/>
        </p:blipFill>
        <p:spPr>
          <a:xfrm>
            <a:off x="5347331" y="6426448"/>
            <a:ext cx="1850231" cy="381642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69" y="12222797"/>
            <a:ext cx="1696497" cy="443072"/>
          </a:xfrm>
          <a:prstGeom prst="rect">
            <a:avLst/>
          </a:prstGeom>
        </p:spPr>
      </p:pic>
      <p:sp>
        <p:nvSpPr>
          <p:cNvPr id="7" name="テキスト ボックス 4"/>
          <p:cNvSpPr txBox="1"/>
          <p:nvPr/>
        </p:nvSpPr>
        <p:spPr>
          <a:xfrm>
            <a:off x="466" y="5340529"/>
            <a:ext cx="3534429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②インストールが完了したら、アプリを起動します。</a:t>
            </a:r>
            <a:endParaRPr lang="en-US" altLang="ja-JP" dirty="0"/>
          </a:p>
          <a:p>
            <a:r>
              <a:rPr lang="ja-JP" altLang="en-US" dirty="0"/>
              <a:t>下図のメッセージが表示された場合は「</a:t>
            </a:r>
            <a:r>
              <a:rPr lang="en-US" altLang="ja-JP" dirty="0"/>
              <a:t>OK</a:t>
            </a:r>
            <a:r>
              <a:rPr lang="ja-JP" altLang="en-US" dirty="0"/>
              <a:t>」または「許可」を選択してください。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4889019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「安否コール」登録手順書（アプリ版）</a:t>
            </a:r>
            <a:endParaRPr lang="en-US" altLang="ja-JP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2088" y="576625"/>
            <a:ext cx="4464050" cy="303536"/>
          </a:xfrm>
          <a:prstGeom prst="rect">
            <a:avLst/>
          </a:prstGeom>
          <a:solidFill>
            <a:srgbClr val="1B43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</a:rPr>
              <a:t>アプリ登録</a:t>
            </a:r>
          </a:p>
        </p:txBody>
      </p:sp>
      <p:sp>
        <p:nvSpPr>
          <p:cNvPr id="19" name="テキスト ボックス 4"/>
          <p:cNvSpPr txBox="1"/>
          <p:nvPr/>
        </p:nvSpPr>
        <p:spPr>
          <a:xfrm>
            <a:off x="4921757" y="601539"/>
            <a:ext cx="4343340" cy="93871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④ご使用の端末のメールアドレスか携帯電話番号を入力します。</a:t>
            </a:r>
            <a:endParaRPr lang="en-US" altLang="ja-JP" dirty="0"/>
          </a:p>
          <a:p>
            <a:r>
              <a:rPr lang="ja-JP" altLang="en-US" dirty="0"/>
              <a:t>すでにユーザー登録がお済みの方は、登録済みのメールアドレスか携帯電話番号を入力してください。新規ユーザー登録の場合は、下記右側のメッセージが表示されますので、「</a:t>
            </a:r>
            <a:r>
              <a:rPr lang="en-US" altLang="ja-JP" dirty="0"/>
              <a:t>OK</a:t>
            </a:r>
            <a:r>
              <a:rPr lang="ja-JP" altLang="en-US" dirty="0"/>
              <a:t>」を選択してください。</a:t>
            </a:r>
          </a:p>
        </p:txBody>
      </p:sp>
      <p:sp>
        <p:nvSpPr>
          <p:cNvPr id="34" name="テキスト ボックス 4"/>
          <p:cNvSpPr txBox="1"/>
          <p:nvPr/>
        </p:nvSpPr>
        <p:spPr>
          <a:xfrm>
            <a:off x="192103" y="1989529"/>
            <a:ext cx="4466109" cy="127727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プッシュ通知による安否回答を行うことができます。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必須環境</a:t>
            </a:r>
            <a:r>
              <a:rPr lang="en-US" altLang="ja-JP" dirty="0">
                <a:solidFill>
                  <a:srgbClr val="FF0000"/>
                </a:solidFill>
              </a:rPr>
              <a:t>】iOS </a:t>
            </a:r>
            <a:r>
              <a:rPr lang="ja-JP" altLang="en-US" dirty="0">
                <a:solidFill>
                  <a:srgbClr val="FF0000"/>
                </a:solidFill>
              </a:rPr>
              <a:t>バージョン </a:t>
            </a:r>
            <a:r>
              <a:rPr lang="en-US" altLang="ja-JP" dirty="0">
                <a:solidFill>
                  <a:srgbClr val="FF0000"/>
                </a:solidFill>
              </a:rPr>
              <a:t>10.1 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必須環境</a:t>
            </a:r>
            <a:r>
              <a:rPr lang="en-US" altLang="ja-JP" dirty="0">
                <a:solidFill>
                  <a:srgbClr val="FF0000"/>
                </a:solidFill>
              </a:rPr>
              <a:t>】 Android OS </a:t>
            </a:r>
            <a:r>
              <a:rPr lang="ja-JP" altLang="en-US" dirty="0">
                <a:solidFill>
                  <a:srgbClr val="FF0000"/>
                </a:solidFill>
              </a:rPr>
              <a:t>バージョン </a:t>
            </a:r>
            <a:r>
              <a:rPr lang="en-US" altLang="ja-JP" dirty="0">
                <a:solidFill>
                  <a:srgbClr val="FF0000"/>
                </a:solidFill>
              </a:rPr>
              <a:t>6.0 </a:t>
            </a:r>
            <a:r>
              <a:rPr lang="ja-JP" altLang="en-US" dirty="0">
                <a:solidFill>
                  <a:srgbClr val="FF0000"/>
                </a:solidFill>
              </a:rPr>
              <a:t>以上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推奨動作端末については最後のページをご確認下さい。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　　　　　　</a:t>
            </a:r>
            <a:endParaRPr lang="en-US" altLang="ja-JP" dirty="0"/>
          </a:p>
        </p:txBody>
      </p:sp>
      <p:sp>
        <p:nvSpPr>
          <p:cNvPr id="35" name="テキスト ボックス 4"/>
          <p:cNvSpPr txBox="1"/>
          <p:nvPr/>
        </p:nvSpPr>
        <p:spPr>
          <a:xfrm>
            <a:off x="153984" y="3233609"/>
            <a:ext cx="4466109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①お使いの端末に安否コールアプリをインストールします。</a:t>
            </a:r>
            <a:endParaRPr lang="en-US" altLang="ja-JP" dirty="0"/>
          </a:p>
          <a:p>
            <a:r>
              <a:rPr lang="en-US" altLang="ja-JP" dirty="0"/>
              <a:t>※ Store</a:t>
            </a:r>
            <a:r>
              <a:rPr lang="ja-JP" altLang="en-US" dirty="0"/>
              <a:t>で「安否コール」と検索しても可</a:t>
            </a:r>
            <a:endParaRPr lang="en-US" altLang="ja-JP" dirty="0"/>
          </a:p>
        </p:txBody>
      </p:sp>
      <p:sp>
        <p:nvSpPr>
          <p:cNvPr id="45" name="角丸四角形吹き出し 44"/>
          <p:cNvSpPr/>
          <p:nvPr/>
        </p:nvSpPr>
        <p:spPr>
          <a:xfrm>
            <a:off x="5485968" y="4960640"/>
            <a:ext cx="1644020" cy="337508"/>
          </a:xfrm>
          <a:prstGeom prst="wedgeRoundRectCallout">
            <a:avLst>
              <a:gd name="adj1" fmla="val 740"/>
              <a:gd name="adj2" fmla="val -109996"/>
              <a:gd name="adj3" fmla="val 16667"/>
            </a:avLst>
          </a:prstGeom>
          <a:solidFill>
            <a:schemeClr val="bg1"/>
          </a:solidFill>
          <a:ln>
            <a:solidFill>
              <a:srgbClr val="D5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全て入力したらタップ</a:t>
            </a:r>
            <a:endParaRPr lang="en-US" altLang="ja-JP" sz="1050" dirty="0">
              <a:solidFill>
                <a:sysClr val="windowText" lastClr="000000"/>
              </a:solidFill>
            </a:endParaRPr>
          </a:p>
        </p:txBody>
      </p:sp>
      <p:sp>
        <p:nvSpPr>
          <p:cNvPr id="33" name="テキスト ボックス 4"/>
          <p:cNvSpPr txBox="1"/>
          <p:nvPr/>
        </p:nvSpPr>
        <p:spPr>
          <a:xfrm>
            <a:off x="6168752" y="55879"/>
            <a:ext cx="3240360" cy="4785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"/>
          <p:cNvSpPr txBox="1"/>
          <p:nvPr/>
        </p:nvSpPr>
        <p:spPr>
          <a:xfrm>
            <a:off x="84509" y="8188794"/>
            <a:ext cx="2913778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③</a:t>
            </a:r>
            <a:r>
              <a:rPr kumimoji="1" lang="ja-JP" altLang="en-US" dirty="0"/>
              <a:t>右図画面にて、ユーザー登録用</a:t>
            </a:r>
            <a:r>
              <a:rPr kumimoji="1" lang="en-US" altLang="ja-JP" dirty="0"/>
              <a:t>QR</a:t>
            </a:r>
            <a:r>
              <a:rPr kumimoji="1" lang="ja-JP" altLang="en-US" dirty="0"/>
              <a:t>コードを読み取ってください。</a:t>
            </a:r>
            <a:r>
              <a:rPr kumimoji="1" lang="en-US" altLang="ja-JP" dirty="0"/>
              <a:t>※</a:t>
            </a:r>
            <a:r>
              <a:rPr lang="ja-JP" altLang="en-US" dirty="0"/>
              <a:t>初回のみ</a:t>
            </a:r>
            <a:endParaRPr lang="en-US" altLang="ja-JP" dirty="0"/>
          </a:p>
        </p:txBody>
      </p:sp>
      <p:sp>
        <p:nvSpPr>
          <p:cNvPr id="13" name="正方形/長方形 12"/>
          <p:cNvSpPr/>
          <p:nvPr/>
        </p:nvSpPr>
        <p:spPr>
          <a:xfrm>
            <a:off x="5267370" y="2616846"/>
            <a:ext cx="1956104" cy="374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4283" y="102428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/>
              <a:t>登録用</a:t>
            </a:r>
            <a:r>
              <a:rPr kumimoji="1" lang="en-US" altLang="ja-JP" sz="1400" dirty="0"/>
              <a:t>QR</a:t>
            </a:r>
            <a:r>
              <a:rPr kumimoji="1" lang="ja-JP" altLang="en-US" sz="1400" dirty="0"/>
              <a:t>を</a:t>
            </a:r>
            <a:endParaRPr kumimoji="1" lang="en-US" altLang="ja-JP" sz="1400" dirty="0"/>
          </a:p>
          <a:p>
            <a:pPr algn="ctr"/>
            <a:r>
              <a:rPr kumimoji="1" lang="ja-JP" altLang="en-US" sz="1400" dirty="0"/>
              <a:t>貼り付け</a:t>
            </a:r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 r="-1391" b="5458"/>
          <a:stretch/>
        </p:blipFill>
        <p:spPr>
          <a:xfrm>
            <a:off x="2444959" y="6520980"/>
            <a:ext cx="2238813" cy="1391988"/>
          </a:xfrm>
          <a:prstGeom prst="rect">
            <a:avLst/>
          </a:prstGeom>
        </p:spPr>
      </p:pic>
      <p:pic>
        <p:nvPicPr>
          <p:cNvPr id="11" name="図 10" descr="画面の領域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/>
          <a:stretch/>
        </p:blipFill>
        <p:spPr>
          <a:xfrm>
            <a:off x="119192" y="6521817"/>
            <a:ext cx="2287132" cy="1391151"/>
          </a:xfrm>
          <a:prstGeom prst="rect">
            <a:avLst/>
          </a:prstGeom>
        </p:spPr>
      </p:pic>
      <p:sp>
        <p:nvSpPr>
          <p:cNvPr id="42" name="テキスト ボックス 4">
            <a:extLst>
              <a:ext uri="{FF2B5EF4-FFF2-40B4-BE49-F238E27FC236}">
                <a16:creationId xmlns:a16="http://schemas.microsoft.com/office/drawing/2014/main" id="{99A952EC-0D47-47FE-85BA-2ADA1D47D7B5}"/>
              </a:ext>
            </a:extLst>
          </p:cNvPr>
          <p:cNvSpPr txBox="1"/>
          <p:nvPr/>
        </p:nvSpPr>
        <p:spPr>
          <a:xfrm>
            <a:off x="-23936" y="979335"/>
            <a:ext cx="5031915" cy="7694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</a:rPr>
              <a:t>トライアル期間中にアプリをご利用した</a:t>
            </a:r>
            <a:r>
              <a:rPr lang="ja-JP" altLang="en-US" dirty="0">
                <a:solidFill>
                  <a:srgbClr val="FF0000"/>
                </a:solidFill>
              </a:rPr>
              <a:t>方で、導入後にアプリが正常に動作しない場合は、</a:t>
            </a:r>
            <a:r>
              <a:rPr kumimoji="1" lang="ja-JP" altLang="en-US" dirty="0">
                <a:solidFill>
                  <a:srgbClr val="FF0000"/>
                </a:solidFill>
              </a:rPr>
              <a:t>安否コール</a:t>
            </a:r>
            <a:r>
              <a:rPr kumimoji="1" lang="en-US" altLang="ja-JP" dirty="0">
                <a:solidFill>
                  <a:srgbClr val="FF0000"/>
                </a:solidFill>
              </a:rPr>
              <a:t>FAQ</a:t>
            </a:r>
            <a:r>
              <a:rPr kumimoji="1" lang="ja-JP" altLang="en-US" dirty="0">
                <a:solidFill>
                  <a:srgbClr val="FF0000"/>
                </a:solidFill>
              </a:rPr>
              <a:t>サイト内（下記</a:t>
            </a:r>
            <a:r>
              <a:rPr kumimoji="1" lang="en-US" altLang="ja-JP" dirty="0">
                <a:solidFill>
                  <a:srgbClr val="FF0000"/>
                </a:solidFill>
              </a:rPr>
              <a:t>URL</a:t>
            </a:r>
            <a:r>
              <a:rPr kumimoji="1" lang="ja-JP" altLang="en-US" dirty="0">
                <a:solidFill>
                  <a:srgbClr val="FF0000"/>
                </a:solidFill>
              </a:rPr>
              <a:t>）の「トライアル版安否コールアプリのデータ削除」を行ってください。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■</a:t>
            </a:r>
            <a:r>
              <a:rPr lang="en-US" altLang="ja-JP" dirty="0">
                <a:solidFill>
                  <a:srgbClr val="FF0000"/>
                </a:solidFill>
              </a:rPr>
              <a:t>URL</a:t>
            </a:r>
            <a:r>
              <a:rPr lang="ja-JP" altLang="en-US" dirty="0">
                <a:solidFill>
                  <a:srgbClr val="FF0000"/>
                </a:solidFill>
              </a:rPr>
              <a:t>：</a:t>
            </a:r>
            <a:r>
              <a:rPr lang="en-US" altLang="ja-JP" dirty="0">
                <a:solidFill>
                  <a:srgbClr val="FF0000"/>
                </a:solidFill>
              </a:rPr>
              <a:t> https://help.bcp-anpi.net/hc/ja/articles/900000199666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6" name="テキスト ボックス 4">
            <a:extLst>
              <a:ext uri="{FF2B5EF4-FFF2-40B4-BE49-F238E27FC236}">
                <a16:creationId xmlns:a16="http://schemas.microsoft.com/office/drawing/2014/main" id="{4CCA467E-8298-4006-8899-CF2FD74F2E9C}"/>
              </a:ext>
            </a:extLst>
          </p:cNvPr>
          <p:cNvSpPr txBox="1"/>
          <p:nvPr/>
        </p:nvSpPr>
        <p:spPr>
          <a:xfrm>
            <a:off x="5125278" y="6097704"/>
            <a:ext cx="377640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⑤メールまたは</a:t>
            </a:r>
            <a:r>
              <a:rPr lang="en-US" altLang="ja-JP" dirty="0"/>
              <a:t>SMS</a:t>
            </a:r>
            <a:r>
              <a:rPr lang="ja-JP" altLang="en-US" dirty="0"/>
              <a:t>に届いた認証キーを入力します</a:t>
            </a:r>
            <a:endParaRPr lang="en-US" altLang="ja-JP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0CB3E60-DE4C-4F62-A60A-2397E4E86C75}"/>
              </a:ext>
            </a:extLst>
          </p:cNvPr>
          <p:cNvSpPr/>
          <p:nvPr/>
        </p:nvSpPr>
        <p:spPr>
          <a:xfrm>
            <a:off x="5278518" y="7283119"/>
            <a:ext cx="1956104" cy="374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53C3CBD-B4AB-485C-AC4D-DB4625C6302F}"/>
              </a:ext>
            </a:extLst>
          </p:cNvPr>
          <p:cNvSpPr/>
          <p:nvPr/>
        </p:nvSpPr>
        <p:spPr>
          <a:xfrm>
            <a:off x="8570416" y="3664496"/>
            <a:ext cx="484411" cy="17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吹き出し 44">
            <a:extLst>
              <a:ext uri="{FF2B5EF4-FFF2-40B4-BE49-F238E27FC236}">
                <a16:creationId xmlns:a16="http://schemas.microsoft.com/office/drawing/2014/main" id="{BD58BC03-053A-4368-BB4B-B1AC0CBCBF4A}"/>
              </a:ext>
            </a:extLst>
          </p:cNvPr>
          <p:cNvSpPr/>
          <p:nvPr/>
        </p:nvSpPr>
        <p:spPr>
          <a:xfrm>
            <a:off x="5485968" y="8094398"/>
            <a:ext cx="1644020" cy="337508"/>
          </a:xfrm>
          <a:prstGeom prst="wedgeRoundRectCallout">
            <a:avLst>
              <a:gd name="adj1" fmla="val 740"/>
              <a:gd name="adj2" fmla="val -109996"/>
              <a:gd name="adj3" fmla="val 16667"/>
            </a:avLst>
          </a:prstGeom>
          <a:solidFill>
            <a:schemeClr val="bg1"/>
          </a:solidFill>
          <a:ln>
            <a:solidFill>
              <a:srgbClr val="D5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入力したらタップ</a:t>
            </a:r>
            <a:endParaRPr lang="en-US" altLang="ja-JP" sz="1050" dirty="0">
              <a:solidFill>
                <a:sysClr val="windowText" lastClr="00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6ADA84-BE25-4ED7-8C4C-390F383343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6540" r="64" b="6207"/>
          <a:stretch/>
        </p:blipFill>
        <p:spPr>
          <a:xfrm>
            <a:off x="2678148" y="9149996"/>
            <a:ext cx="1809120" cy="342700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FD5061A-0172-4ABD-8FD5-B5CF622E99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8" y="3690276"/>
            <a:ext cx="1567003" cy="151234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6B49E36-02E1-4885-9DB9-9FA8FF1BF4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59" y="3690276"/>
            <a:ext cx="1523285" cy="151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6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7C492E3E-75BB-40B9-A2ED-06E06BD87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2" b="5271"/>
          <a:stretch/>
        </p:blipFill>
        <p:spPr>
          <a:xfrm>
            <a:off x="7248872" y="1216224"/>
            <a:ext cx="2114550" cy="40698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7" name="テキスト ボックス 4">
            <a:extLst>
              <a:ext uri="{FF2B5EF4-FFF2-40B4-BE49-F238E27FC236}">
                <a16:creationId xmlns:a16="http://schemas.microsoft.com/office/drawing/2014/main" id="{5C006632-39B5-4130-87FC-639DE31669D3}"/>
              </a:ext>
            </a:extLst>
          </p:cNvPr>
          <p:cNvSpPr txBox="1"/>
          <p:nvPr/>
        </p:nvSpPr>
        <p:spPr>
          <a:xfrm>
            <a:off x="236741" y="8354267"/>
            <a:ext cx="2306145" cy="5001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 dirty="0"/>
              <a:t>　</a:t>
            </a:r>
            <a:r>
              <a:rPr lang="ja-JP" altLang="en-US" sz="900" b="1" dirty="0"/>
              <a:t>　</a:t>
            </a:r>
            <a:r>
              <a:rPr lang="ja-JP" altLang="en-US" sz="800" dirty="0"/>
              <a:t>メールでの通知は受け取らない</a:t>
            </a:r>
            <a:endParaRPr lang="en-US" altLang="ja-JP" sz="800" dirty="0"/>
          </a:p>
          <a:p>
            <a:r>
              <a:rPr lang="ja-JP" altLang="en-US" sz="800" dirty="0"/>
              <a:t>メールアドレスを登録している方が</a:t>
            </a:r>
            <a:endParaRPr lang="en-US" altLang="ja-JP" sz="800" dirty="0"/>
          </a:p>
          <a:p>
            <a:r>
              <a:rPr lang="ja-JP" altLang="en-US" sz="800" dirty="0"/>
              <a:t>選択することができます。</a:t>
            </a:r>
            <a:endParaRPr lang="en-US" altLang="ja-JP" sz="800" dirty="0"/>
          </a:p>
        </p:txBody>
      </p:sp>
      <p:cxnSp>
        <p:nvCxnSpPr>
          <p:cNvPr id="9" name="直線コネクタ 8"/>
          <p:cNvCxnSpPr>
            <a:cxnSpLocks/>
          </p:cNvCxnSpPr>
          <p:nvPr/>
        </p:nvCxnSpPr>
        <p:spPr>
          <a:xfrm flipH="1">
            <a:off x="4800600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「安否コール」登録手順書（アプリ版）</a:t>
            </a:r>
            <a:endParaRPr lang="en-US" altLang="ja-JP" sz="1600" b="1" dirty="0"/>
          </a:p>
        </p:txBody>
      </p:sp>
      <p:sp>
        <p:nvSpPr>
          <p:cNvPr id="33" name="テキスト ボックス 4"/>
          <p:cNvSpPr txBox="1"/>
          <p:nvPr/>
        </p:nvSpPr>
        <p:spPr>
          <a:xfrm>
            <a:off x="6042168" y="55880"/>
            <a:ext cx="3366944" cy="4262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7" name="図 66" descr="画面の領域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69" y="12222797"/>
            <a:ext cx="1696497" cy="443072"/>
          </a:xfrm>
          <a:prstGeom prst="rect">
            <a:avLst/>
          </a:prstGeom>
        </p:spPr>
      </p:pic>
      <p:sp>
        <p:nvSpPr>
          <p:cNvPr id="35" name="テキスト ボックス 4">
            <a:extLst>
              <a:ext uri="{FF2B5EF4-FFF2-40B4-BE49-F238E27FC236}">
                <a16:creationId xmlns:a16="http://schemas.microsoft.com/office/drawing/2014/main" id="{CC6DA74B-EE5F-476C-B5ED-4E5BBA4FF2F6}"/>
              </a:ext>
            </a:extLst>
          </p:cNvPr>
          <p:cNvSpPr txBox="1"/>
          <p:nvPr/>
        </p:nvSpPr>
        <p:spPr>
          <a:xfrm>
            <a:off x="264096" y="8951134"/>
            <a:ext cx="2166767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　　</a:t>
            </a:r>
            <a:r>
              <a:rPr lang="ja-JP" altLang="en-US" sz="900" dirty="0"/>
              <a:t>登録を中断します。</a:t>
            </a:r>
            <a:endParaRPr lang="en-US" altLang="ja-JP" sz="900" dirty="0"/>
          </a:p>
        </p:txBody>
      </p:sp>
      <p:sp>
        <p:nvSpPr>
          <p:cNvPr id="36" name="テキスト ボックス 4">
            <a:extLst>
              <a:ext uri="{FF2B5EF4-FFF2-40B4-BE49-F238E27FC236}">
                <a16:creationId xmlns:a16="http://schemas.microsoft.com/office/drawing/2014/main" id="{DA8CEC77-4D83-401E-AD6F-D32F4076416F}"/>
              </a:ext>
            </a:extLst>
          </p:cNvPr>
          <p:cNvSpPr txBox="1"/>
          <p:nvPr/>
        </p:nvSpPr>
        <p:spPr>
          <a:xfrm>
            <a:off x="257696" y="7415589"/>
            <a:ext cx="2062629" cy="5693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所属</a:t>
            </a:r>
            <a:endParaRPr lang="en-US" altLang="ja-JP" dirty="0"/>
          </a:p>
          <a:p>
            <a:r>
              <a:rPr lang="en-US" altLang="ja-JP" sz="900" dirty="0"/>
              <a:t>※</a:t>
            </a:r>
            <a:r>
              <a:rPr lang="ja-JP" altLang="en-US" sz="900" dirty="0"/>
              <a:t>任意選択</a:t>
            </a:r>
          </a:p>
        </p:txBody>
      </p:sp>
      <p:sp>
        <p:nvSpPr>
          <p:cNvPr id="37" name="テキスト ボックス 4">
            <a:extLst>
              <a:ext uri="{FF2B5EF4-FFF2-40B4-BE49-F238E27FC236}">
                <a16:creationId xmlns:a16="http://schemas.microsoft.com/office/drawing/2014/main" id="{3BF49FC1-541F-43BE-AE0B-105F8E8FA728}"/>
              </a:ext>
            </a:extLst>
          </p:cNvPr>
          <p:cNvSpPr txBox="1"/>
          <p:nvPr/>
        </p:nvSpPr>
        <p:spPr>
          <a:xfrm>
            <a:off x="203799" y="5528331"/>
            <a:ext cx="2062629" cy="5693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緊急連絡先</a:t>
            </a:r>
            <a:endParaRPr lang="en-US" altLang="ja-JP" dirty="0"/>
          </a:p>
          <a:p>
            <a:r>
              <a:rPr lang="en-US" altLang="ja-JP" sz="900" dirty="0"/>
              <a:t>※</a:t>
            </a:r>
            <a:r>
              <a:rPr lang="ja-JP" altLang="en-US" sz="900" dirty="0"/>
              <a:t>任意入力</a:t>
            </a:r>
            <a:endParaRPr lang="en-US" altLang="ja-JP" sz="900" dirty="0"/>
          </a:p>
        </p:txBody>
      </p:sp>
      <p:sp>
        <p:nvSpPr>
          <p:cNvPr id="38" name="テキスト ボックス 4">
            <a:extLst>
              <a:ext uri="{FF2B5EF4-FFF2-40B4-BE49-F238E27FC236}">
                <a16:creationId xmlns:a16="http://schemas.microsoft.com/office/drawing/2014/main" id="{4F26A7B0-EE50-45AD-AB56-16E0C8815CC0}"/>
              </a:ext>
            </a:extLst>
          </p:cNvPr>
          <p:cNvSpPr txBox="1"/>
          <p:nvPr/>
        </p:nvSpPr>
        <p:spPr>
          <a:xfrm>
            <a:off x="217691" y="4254771"/>
            <a:ext cx="2062629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ふりがな</a:t>
            </a:r>
            <a:endParaRPr lang="en-US" altLang="ja-JP" dirty="0"/>
          </a:p>
          <a:p>
            <a:r>
              <a:rPr lang="ja-JP" altLang="en-US" sz="900" dirty="0"/>
              <a:t>姓名のスペースは、なくても</a:t>
            </a:r>
            <a:endParaRPr lang="en-US" altLang="ja-JP" sz="900" dirty="0"/>
          </a:p>
          <a:p>
            <a:r>
              <a:rPr lang="ja-JP" altLang="en-US" sz="900" dirty="0"/>
              <a:t>構いません。</a:t>
            </a:r>
            <a:endParaRPr lang="en-US" altLang="ja-JP" sz="900" dirty="0"/>
          </a:p>
        </p:txBody>
      </p:sp>
      <p:sp>
        <p:nvSpPr>
          <p:cNvPr id="39" name="テキスト ボックス 4">
            <a:extLst>
              <a:ext uri="{FF2B5EF4-FFF2-40B4-BE49-F238E27FC236}">
                <a16:creationId xmlns:a16="http://schemas.microsoft.com/office/drawing/2014/main" id="{D44332E2-2004-4F66-A5BD-497009A186D3}"/>
              </a:ext>
            </a:extLst>
          </p:cNvPr>
          <p:cNvSpPr txBox="1"/>
          <p:nvPr/>
        </p:nvSpPr>
        <p:spPr>
          <a:xfrm>
            <a:off x="192088" y="2958627"/>
            <a:ext cx="2062629" cy="13080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ユーザーコード</a:t>
            </a:r>
            <a:endParaRPr lang="en-US" altLang="ja-JP" dirty="0"/>
          </a:p>
          <a:p>
            <a:r>
              <a:rPr lang="ja-JP" altLang="en-US" sz="900" dirty="0"/>
              <a:t>半角英数字で入力します。</a:t>
            </a:r>
            <a:endParaRPr lang="en-US" altLang="ja-JP" sz="900" dirty="0"/>
          </a:p>
          <a:p>
            <a:endParaRPr lang="en-US" altLang="ja-JP" sz="900" dirty="0"/>
          </a:p>
          <a:p>
            <a:endParaRPr lang="en-US" altLang="ja-JP" sz="900" dirty="0"/>
          </a:p>
          <a:p>
            <a:endParaRPr lang="en-US" altLang="ja-JP" sz="900" dirty="0"/>
          </a:p>
          <a:p>
            <a:r>
              <a:rPr lang="ja-JP" altLang="en-US" sz="1200" dirty="0"/>
              <a:t>　　氏名</a:t>
            </a:r>
            <a:endParaRPr lang="en-US" altLang="ja-JP" sz="900" dirty="0"/>
          </a:p>
          <a:p>
            <a:r>
              <a:rPr lang="ja-JP" altLang="en-US" sz="900" dirty="0"/>
              <a:t>フルネームを入力してください。</a:t>
            </a:r>
            <a:endParaRPr lang="en-US" altLang="ja-JP" dirty="0"/>
          </a:p>
        </p:txBody>
      </p:sp>
      <p:sp>
        <p:nvSpPr>
          <p:cNvPr id="40" name="テキスト ボックス 4">
            <a:extLst>
              <a:ext uri="{FF2B5EF4-FFF2-40B4-BE49-F238E27FC236}">
                <a16:creationId xmlns:a16="http://schemas.microsoft.com/office/drawing/2014/main" id="{909F09AA-AA7B-42C2-9688-BFE64DCE2CFF}"/>
              </a:ext>
            </a:extLst>
          </p:cNvPr>
          <p:cNvSpPr txBox="1"/>
          <p:nvPr/>
        </p:nvSpPr>
        <p:spPr>
          <a:xfrm>
            <a:off x="127256" y="1386662"/>
            <a:ext cx="4457732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⑥</a:t>
            </a:r>
            <a:r>
              <a:rPr lang="ja-JP" altLang="en-US" dirty="0"/>
              <a:t>「ユーザ</a:t>
            </a:r>
            <a:r>
              <a:rPr kumimoji="1" lang="ja-JP" altLang="en-US" dirty="0"/>
              <a:t>ー</a:t>
            </a:r>
            <a:r>
              <a:rPr lang="ja-JP" altLang="en-US" dirty="0"/>
              <a:t>登録」画面が表示されます。</a:t>
            </a:r>
            <a:endParaRPr lang="en-US" altLang="ja-JP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8AB35FD-2D2F-470A-8EF0-4B20E20A9179}"/>
              </a:ext>
            </a:extLst>
          </p:cNvPr>
          <p:cNvSpPr/>
          <p:nvPr/>
        </p:nvSpPr>
        <p:spPr>
          <a:xfrm>
            <a:off x="2244077" y="3376464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C7EC276-942C-4BCE-AB5C-DBAE17F08DCD}"/>
              </a:ext>
            </a:extLst>
          </p:cNvPr>
          <p:cNvSpPr/>
          <p:nvPr/>
        </p:nvSpPr>
        <p:spPr>
          <a:xfrm>
            <a:off x="2244077" y="3927120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D302948-8352-42CF-AFBB-668B5B4776FC}"/>
              </a:ext>
            </a:extLst>
          </p:cNvPr>
          <p:cNvSpPr/>
          <p:nvPr/>
        </p:nvSpPr>
        <p:spPr>
          <a:xfrm>
            <a:off x="2244077" y="4431176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07B9567-F157-4187-87CE-4C287398F11D}"/>
              </a:ext>
            </a:extLst>
          </p:cNvPr>
          <p:cNvSpPr/>
          <p:nvPr/>
        </p:nvSpPr>
        <p:spPr>
          <a:xfrm>
            <a:off x="2244077" y="5011105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E812CD4-FC38-4039-8BD5-4E3F4EACCDF8}"/>
              </a:ext>
            </a:extLst>
          </p:cNvPr>
          <p:cNvSpPr/>
          <p:nvPr/>
        </p:nvSpPr>
        <p:spPr>
          <a:xfrm>
            <a:off x="2244077" y="5464696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7E6FCB53-335C-4F20-86C0-733BCE9FB1EA}"/>
              </a:ext>
            </a:extLst>
          </p:cNvPr>
          <p:cNvSpPr/>
          <p:nvPr/>
        </p:nvSpPr>
        <p:spPr>
          <a:xfrm>
            <a:off x="297214" y="3102643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5A25372-65E8-4CFE-9B05-45A04695E47E}"/>
              </a:ext>
            </a:extLst>
          </p:cNvPr>
          <p:cNvSpPr/>
          <p:nvPr/>
        </p:nvSpPr>
        <p:spPr>
          <a:xfrm>
            <a:off x="299861" y="4398787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F14FE7EA-54CD-42B5-88EE-1BB794484321}"/>
              </a:ext>
            </a:extLst>
          </p:cNvPr>
          <p:cNvSpPr/>
          <p:nvPr/>
        </p:nvSpPr>
        <p:spPr>
          <a:xfrm>
            <a:off x="297685" y="5047011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2781EC0A-D32D-4D94-A360-B2EA2E74C833}"/>
              </a:ext>
            </a:extLst>
          </p:cNvPr>
          <p:cNvSpPr/>
          <p:nvPr/>
        </p:nvSpPr>
        <p:spPr>
          <a:xfrm>
            <a:off x="298035" y="5633832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</a:p>
        </p:txBody>
      </p:sp>
      <p:sp>
        <p:nvSpPr>
          <p:cNvPr id="60" name="テキスト ボックス 4">
            <a:extLst>
              <a:ext uri="{FF2B5EF4-FFF2-40B4-BE49-F238E27FC236}">
                <a16:creationId xmlns:a16="http://schemas.microsoft.com/office/drawing/2014/main" id="{3415066B-E45E-40FA-A410-8A2ACB8E98BB}"/>
              </a:ext>
            </a:extLst>
          </p:cNvPr>
          <p:cNvSpPr txBox="1"/>
          <p:nvPr/>
        </p:nvSpPr>
        <p:spPr>
          <a:xfrm>
            <a:off x="4800600" y="873911"/>
            <a:ext cx="2274867" cy="8463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⑦</a:t>
            </a:r>
            <a:r>
              <a:rPr lang="ja-JP" altLang="en-US" dirty="0"/>
              <a:t>入力内容を確認します。</a:t>
            </a:r>
            <a:endParaRPr lang="en-US" altLang="ja-JP" dirty="0"/>
          </a:p>
          <a:p>
            <a:endParaRPr kumimoji="1" lang="en-US" altLang="ja-JP" b="0" dirty="0"/>
          </a:p>
          <a:p>
            <a:r>
              <a:rPr kumimoji="1" lang="en-US" altLang="ja-JP" sz="900" b="0" dirty="0"/>
              <a:t>※</a:t>
            </a:r>
            <a:r>
              <a:rPr kumimoji="1" lang="ja-JP" altLang="en-US" sz="900" b="0" dirty="0"/>
              <a:t>修正がある場合は、左上の「＜」をタップすると「ユーザー登録」画面に戻ります。</a:t>
            </a:r>
          </a:p>
        </p:txBody>
      </p:sp>
      <p:sp>
        <p:nvSpPr>
          <p:cNvPr id="63" name="テキスト ボックス 4">
            <a:extLst>
              <a:ext uri="{FF2B5EF4-FFF2-40B4-BE49-F238E27FC236}">
                <a16:creationId xmlns:a16="http://schemas.microsoft.com/office/drawing/2014/main" id="{4BA8BF25-27AE-4F55-ACE5-F7F4BDD4C8C4}"/>
              </a:ext>
            </a:extLst>
          </p:cNvPr>
          <p:cNvSpPr txBox="1"/>
          <p:nvPr/>
        </p:nvSpPr>
        <p:spPr>
          <a:xfrm>
            <a:off x="4836902" y="5798413"/>
            <a:ext cx="2597880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⑧登録完了します。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OK</a:t>
            </a:r>
            <a:r>
              <a:rPr lang="ja-JP" altLang="en-US" dirty="0"/>
              <a:t>」ボタンを押してください。</a:t>
            </a:r>
            <a:endParaRPr lang="en-US" altLang="ja-JP" dirty="0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299CCC1E-4642-41F9-8D7B-577B2D84B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30689"/>
          <a:stretch/>
        </p:blipFill>
        <p:spPr>
          <a:xfrm>
            <a:off x="7063983" y="6302469"/>
            <a:ext cx="2247232" cy="19387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6" name="テキスト ボックス 4">
            <a:extLst>
              <a:ext uri="{FF2B5EF4-FFF2-40B4-BE49-F238E27FC236}">
                <a16:creationId xmlns:a16="http://schemas.microsoft.com/office/drawing/2014/main" id="{06AA3838-2624-4D43-832D-E8772F23C048}"/>
              </a:ext>
            </a:extLst>
          </p:cNvPr>
          <p:cNvSpPr txBox="1"/>
          <p:nvPr/>
        </p:nvSpPr>
        <p:spPr>
          <a:xfrm>
            <a:off x="4877775" y="8471056"/>
            <a:ext cx="2597880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⑩メニュー画面を表示して完了です。</a:t>
            </a:r>
            <a:endParaRPr lang="en-US" altLang="ja-JP" dirty="0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F0F18B03-443C-47F6-AD66-95A1D98F82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8" b="2636"/>
          <a:stretch/>
        </p:blipFill>
        <p:spPr>
          <a:xfrm>
            <a:off x="7562633" y="8633048"/>
            <a:ext cx="1741327" cy="34299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テキスト ボックス 4">
            <a:extLst>
              <a:ext uri="{FF2B5EF4-FFF2-40B4-BE49-F238E27FC236}">
                <a16:creationId xmlns:a16="http://schemas.microsoft.com/office/drawing/2014/main" id="{2DF7E60B-5607-412C-A552-3931972B6543}"/>
              </a:ext>
            </a:extLst>
          </p:cNvPr>
          <p:cNvSpPr txBox="1"/>
          <p:nvPr/>
        </p:nvSpPr>
        <p:spPr>
          <a:xfrm>
            <a:off x="204258" y="4926373"/>
            <a:ext cx="2062629" cy="5693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sz="900" b="1" dirty="0">
                <a:solidFill>
                  <a:srgbClr val="FF0000"/>
                </a:solidFill>
              </a:rPr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dirty="0"/>
              <a:t>グループ</a:t>
            </a:r>
            <a:endParaRPr lang="en-US" altLang="ja-JP" dirty="0"/>
          </a:p>
          <a:p>
            <a:r>
              <a:rPr lang="ja-JP" altLang="en-US" sz="900" dirty="0"/>
              <a:t>自分が属するグループを選択します。</a:t>
            </a:r>
            <a:endParaRPr lang="en-US" altLang="ja-JP" sz="900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230CEAB-E95D-4ED1-8AFB-67A2681991D2}"/>
              </a:ext>
            </a:extLst>
          </p:cNvPr>
          <p:cNvSpPr/>
          <p:nvPr/>
        </p:nvSpPr>
        <p:spPr>
          <a:xfrm>
            <a:off x="301286" y="3822723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7971CFF-86CF-4B17-96E6-70F0702E6344}"/>
              </a:ext>
            </a:extLst>
          </p:cNvPr>
          <p:cNvSpPr/>
          <p:nvPr/>
        </p:nvSpPr>
        <p:spPr>
          <a:xfrm>
            <a:off x="302998" y="6171505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６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10DF3F8-B8C1-4A20-AF4A-8F5B1A3187D8}"/>
              </a:ext>
            </a:extLst>
          </p:cNvPr>
          <p:cNvSpPr/>
          <p:nvPr/>
        </p:nvSpPr>
        <p:spPr>
          <a:xfrm>
            <a:off x="321610" y="6775051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７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063739D7-ED4D-4CA1-867F-CD5A2BDDE8E3}"/>
              </a:ext>
            </a:extLst>
          </p:cNvPr>
          <p:cNvSpPr/>
          <p:nvPr/>
        </p:nvSpPr>
        <p:spPr>
          <a:xfrm>
            <a:off x="2205977" y="6775051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７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テキスト ボックス 4">
            <a:extLst>
              <a:ext uri="{FF2B5EF4-FFF2-40B4-BE49-F238E27FC236}">
                <a16:creationId xmlns:a16="http://schemas.microsoft.com/office/drawing/2014/main" id="{568D31A8-FF79-41C8-AFF5-BE4A129C1519}"/>
              </a:ext>
            </a:extLst>
          </p:cNvPr>
          <p:cNvSpPr txBox="1"/>
          <p:nvPr/>
        </p:nvSpPr>
        <p:spPr>
          <a:xfrm>
            <a:off x="236741" y="6030075"/>
            <a:ext cx="2062629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sz="900" b="1" dirty="0">
                <a:solidFill>
                  <a:srgbClr val="FF0000"/>
                </a:solidFill>
              </a:rPr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dirty="0"/>
              <a:t>携帯電話番号</a:t>
            </a:r>
            <a:endParaRPr lang="en-US" altLang="ja-JP" dirty="0"/>
          </a:p>
          <a:p>
            <a:r>
              <a:rPr lang="ja-JP" altLang="en-US" sz="900" dirty="0"/>
              <a:t>⑤で携帯電話番号を入力した方は、</a:t>
            </a:r>
            <a:endParaRPr lang="en-US" altLang="ja-JP" sz="900" dirty="0"/>
          </a:p>
          <a:p>
            <a:r>
              <a:rPr lang="ja-JP" altLang="en-US" sz="900" dirty="0"/>
              <a:t>情報が自動入力されています。</a:t>
            </a:r>
            <a:endParaRPr lang="en-US" altLang="ja-JP" sz="900" dirty="0"/>
          </a:p>
        </p:txBody>
      </p:sp>
      <p:sp>
        <p:nvSpPr>
          <p:cNvPr id="62" name="テキスト ボックス 4">
            <a:extLst>
              <a:ext uri="{FF2B5EF4-FFF2-40B4-BE49-F238E27FC236}">
                <a16:creationId xmlns:a16="http://schemas.microsoft.com/office/drawing/2014/main" id="{A6EE28DE-046F-4395-BAEF-AFD0866AF0C8}"/>
              </a:ext>
            </a:extLst>
          </p:cNvPr>
          <p:cNvSpPr txBox="1"/>
          <p:nvPr/>
        </p:nvSpPr>
        <p:spPr>
          <a:xfrm>
            <a:off x="219003" y="6658098"/>
            <a:ext cx="2062629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FF0000"/>
                </a:solidFill>
              </a:rPr>
              <a:t>　　</a:t>
            </a:r>
            <a:r>
              <a:rPr lang="ja-JP" altLang="en-US" dirty="0"/>
              <a:t>メールアドレス</a:t>
            </a:r>
            <a:endParaRPr lang="en-US" altLang="ja-JP" dirty="0"/>
          </a:p>
          <a:p>
            <a:r>
              <a:rPr lang="ja-JP" altLang="en-US" sz="900" dirty="0"/>
              <a:t>⑤でメールアドレスを入力した方は、</a:t>
            </a:r>
            <a:endParaRPr lang="en-US" altLang="ja-JP" sz="900" dirty="0"/>
          </a:p>
          <a:p>
            <a:r>
              <a:rPr lang="ja-JP" altLang="en-US" sz="900" dirty="0"/>
              <a:t>情報が自動入力されています。</a:t>
            </a:r>
            <a:endParaRPr lang="en-US" altLang="ja-JP" sz="900" dirty="0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B0555AA-C2E4-41D6-BBA9-5A6A883BEFCC}"/>
              </a:ext>
            </a:extLst>
          </p:cNvPr>
          <p:cNvSpPr/>
          <p:nvPr/>
        </p:nvSpPr>
        <p:spPr>
          <a:xfrm>
            <a:off x="2218677" y="7671536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８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A64A965-1EA6-4FDD-AA65-CEED6A97ACA8}"/>
              </a:ext>
            </a:extLst>
          </p:cNvPr>
          <p:cNvSpPr/>
          <p:nvPr/>
        </p:nvSpPr>
        <p:spPr>
          <a:xfrm>
            <a:off x="353360" y="7580210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８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652482F1-66B8-4EFC-9F53-266D6CD99A24}"/>
              </a:ext>
            </a:extLst>
          </p:cNvPr>
          <p:cNvSpPr/>
          <p:nvPr/>
        </p:nvSpPr>
        <p:spPr>
          <a:xfrm>
            <a:off x="2168131" y="8357050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９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4EA4A23-56E8-4D43-A09B-A0C262289EA1}"/>
              </a:ext>
            </a:extLst>
          </p:cNvPr>
          <p:cNvSpPr/>
          <p:nvPr/>
        </p:nvSpPr>
        <p:spPr>
          <a:xfrm>
            <a:off x="323139" y="8343608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９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09FF2DF2-77F5-43A6-81E8-AC10B3602951}"/>
              </a:ext>
            </a:extLst>
          </p:cNvPr>
          <p:cNvGrpSpPr/>
          <p:nvPr/>
        </p:nvGrpSpPr>
        <p:grpSpPr>
          <a:xfrm>
            <a:off x="192088" y="8935291"/>
            <a:ext cx="371595" cy="230832"/>
            <a:chOff x="1619945" y="8101877"/>
            <a:chExt cx="371595" cy="230832"/>
          </a:xfrm>
        </p:grpSpPr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3B5D1B43-770C-4D4F-B939-C372F0E517B3}"/>
                </a:ext>
              </a:extLst>
            </p:cNvPr>
            <p:cNvSpPr/>
            <p:nvPr/>
          </p:nvSpPr>
          <p:spPr>
            <a:xfrm>
              <a:off x="1712240" y="8119380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テキスト ボックス 4">
              <a:extLst>
                <a:ext uri="{FF2B5EF4-FFF2-40B4-BE49-F238E27FC236}">
                  <a16:creationId xmlns:a16="http://schemas.microsoft.com/office/drawing/2014/main" id="{DC48C412-106D-417E-8B48-64FF054333DC}"/>
                </a:ext>
              </a:extLst>
            </p:cNvPr>
            <p:cNvSpPr txBox="1"/>
            <p:nvPr/>
          </p:nvSpPr>
          <p:spPr>
            <a:xfrm>
              <a:off x="1619945" y="8101877"/>
              <a:ext cx="371595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1C4C770-2429-40BF-B8B0-045FF624A6C9}"/>
              </a:ext>
            </a:extLst>
          </p:cNvPr>
          <p:cNvGrpSpPr/>
          <p:nvPr/>
        </p:nvGrpSpPr>
        <p:grpSpPr>
          <a:xfrm>
            <a:off x="2062806" y="8900167"/>
            <a:ext cx="371595" cy="230832"/>
            <a:chOff x="1619945" y="8101877"/>
            <a:chExt cx="371595" cy="230832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223DD4E-E788-4D33-A1D7-618ADE509A21}"/>
                </a:ext>
              </a:extLst>
            </p:cNvPr>
            <p:cNvSpPr/>
            <p:nvPr/>
          </p:nvSpPr>
          <p:spPr>
            <a:xfrm>
              <a:off x="1712240" y="8119380"/>
              <a:ext cx="180259" cy="169424"/>
            </a:xfrm>
            <a:prstGeom prst="rect">
              <a:avLst/>
            </a:prstGeom>
            <a:solidFill>
              <a:srgbClr val="D5EEFF"/>
            </a:solidFill>
            <a:ln w="19050">
              <a:solidFill>
                <a:srgbClr val="78BB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8800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ja-JP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1" name="テキスト ボックス 4">
              <a:extLst>
                <a:ext uri="{FF2B5EF4-FFF2-40B4-BE49-F238E27FC236}">
                  <a16:creationId xmlns:a16="http://schemas.microsoft.com/office/drawing/2014/main" id="{9E166A69-B22F-4D1F-8A8F-7873D1CF6457}"/>
                </a:ext>
              </a:extLst>
            </p:cNvPr>
            <p:cNvSpPr txBox="1"/>
            <p:nvPr/>
          </p:nvSpPr>
          <p:spPr>
            <a:xfrm>
              <a:off x="1619945" y="8101877"/>
              <a:ext cx="371595" cy="2308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6EE43A8-7668-42D8-BF0A-7A1D19C319FA}"/>
              </a:ext>
            </a:extLst>
          </p:cNvPr>
          <p:cNvSpPr/>
          <p:nvPr/>
        </p:nvSpPr>
        <p:spPr>
          <a:xfrm>
            <a:off x="4256525" y="2378776"/>
            <a:ext cx="423323" cy="3496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4">
            <a:extLst>
              <a:ext uri="{FF2B5EF4-FFF2-40B4-BE49-F238E27FC236}">
                <a16:creationId xmlns:a16="http://schemas.microsoft.com/office/drawing/2014/main" id="{FF2E4D89-C0F1-4C9E-8F9A-F446DE918B80}"/>
              </a:ext>
            </a:extLst>
          </p:cNvPr>
          <p:cNvSpPr txBox="1"/>
          <p:nvPr/>
        </p:nvSpPr>
        <p:spPr>
          <a:xfrm>
            <a:off x="264096" y="9660682"/>
            <a:ext cx="4284396" cy="6001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必須項目などの情報を入力後、右上の「確認」をタップします。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④で登録済みのメールアドレスか携帯電話番号を入力した場合、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</a:rPr>
              <a:t>　本画面はスキップされます。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B095864-4425-4405-B3FA-30017DD73B3F}"/>
              </a:ext>
            </a:extLst>
          </p:cNvPr>
          <p:cNvSpPr/>
          <p:nvPr/>
        </p:nvSpPr>
        <p:spPr>
          <a:xfrm>
            <a:off x="8949849" y="1139078"/>
            <a:ext cx="472067" cy="365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4">
            <a:extLst>
              <a:ext uri="{FF2B5EF4-FFF2-40B4-BE49-F238E27FC236}">
                <a16:creationId xmlns:a16="http://schemas.microsoft.com/office/drawing/2014/main" id="{CF2F1519-8E65-4CA3-B85A-5A66B8237D5F}"/>
              </a:ext>
            </a:extLst>
          </p:cNvPr>
          <p:cNvSpPr txBox="1"/>
          <p:nvPr/>
        </p:nvSpPr>
        <p:spPr>
          <a:xfrm>
            <a:off x="4921352" y="5307009"/>
            <a:ext cx="3366944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※</a:t>
            </a:r>
            <a:r>
              <a:rPr lang="ja-JP" altLang="en-US" b="1" dirty="0">
                <a:solidFill>
                  <a:srgbClr val="FF0000"/>
                </a:solidFill>
              </a:rPr>
              <a:t>情報を確認後、右上の「登録」をタップします。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78E2222-A0C5-44B0-A65F-896993252DA4}"/>
              </a:ext>
            </a:extLst>
          </p:cNvPr>
          <p:cNvSpPr/>
          <p:nvPr/>
        </p:nvSpPr>
        <p:spPr>
          <a:xfrm>
            <a:off x="2244077" y="6040760"/>
            <a:ext cx="180259" cy="169424"/>
          </a:xfrm>
          <a:prstGeom prst="rect">
            <a:avLst/>
          </a:prstGeom>
          <a:solidFill>
            <a:srgbClr val="D5EEFF"/>
          </a:solidFill>
          <a:ln w="19050">
            <a:solidFill>
              <a:srgbClr val="78BB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６</a:t>
            </a:r>
            <a:endParaRPr lang="en-US" altLang="ja-JP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7581385-5A18-1D92-5973-37FCC69A55F2}"/>
              </a:ext>
            </a:extLst>
          </p:cNvPr>
          <p:cNvGrpSpPr/>
          <p:nvPr/>
        </p:nvGrpSpPr>
        <p:grpSpPr>
          <a:xfrm>
            <a:off x="2494455" y="2195790"/>
            <a:ext cx="2306145" cy="7113483"/>
            <a:chOff x="2494455" y="2195790"/>
            <a:chExt cx="2306145" cy="7113483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DAEBB11-F4D3-44FA-A170-3708C97FE7BC}"/>
                </a:ext>
              </a:extLst>
            </p:cNvPr>
            <p:cNvGrpSpPr/>
            <p:nvPr/>
          </p:nvGrpSpPr>
          <p:grpSpPr>
            <a:xfrm>
              <a:off x="2494455" y="2195790"/>
              <a:ext cx="2306145" cy="7113483"/>
              <a:chOff x="-5282409" y="1139078"/>
              <a:chExt cx="2306145" cy="7113483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CF73BF6C-BE04-49DA-9F02-4CF4B05E9C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66" b="11250"/>
              <a:stretch/>
            </p:blipFill>
            <p:spPr>
              <a:xfrm>
                <a:off x="-5282409" y="1139078"/>
                <a:ext cx="2269498" cy="4396514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A0303BE4-9419-47D7-B28B-2DB81092F7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44865" r="-1096"/>
              <a:stretch/>
            </p:blipFill>
            <p:spPr>
              <a:xfrm>
                <a:off x="-5282409" y="5528331"/>
                <a:ext cx="2306145" cy="2724230"/>
              </a:xfrm>
              <a:prstGeom prst="rect">
                <a:avLst/>
              </a:prstGeom>
            </p:spPr>
          </p:pic>
        </p:grp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039CB609-B438-DF83-4548-69DB405292BE}"/>
                </a:ext>
              </a:extLst>
            </p:cNvPr>
            <p:cNvSpPr/>
            <p:nvPr/>
          </p:nvSpPr>
          <p:spPr>
            <a:xfrm>
              <a:off x="2626818" y="6229300"/>
              <a:ext cx="2015114" cy="171500"/>
            </a:xfrm>
            <a:prstGeom prst="rect">
              <a:avLst/>
            </a:prstGeom>
            <a:solidFill>
              <a:srgbClr val="D5D5D5"/>
            </a:solidFill>
            <a:ln>
              <a:solidFill>
                <a:srgbClr val="D5D5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20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E1755E-48E0-411B-B90E-174FF79D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373B1-18BC-45DB-AE9F-DDCC28181E0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B8AFCE-88D3-44F3-801D-FA7470BD4575}"/>
              </a:ext>
            </a:extLst>
          </p:cNvPr>
          <p:cNvSpPr txBox="1"/>
          <p:nvPr/>
        </p:nvSpPr>
        <p:spPr>
          <a:xfrm>
            <a:off x="199681" y="229771"/>
            <a:ext cx="4464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「安否コール」登録手順書（アプリ版）</a:t>
            </a:r>
            <a:endParaRPr lang="en-US" altLang="ja-JP" sz="1600" b="1" dirty="0"/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1B8D4DD5-B4ED-4159-9A9E-85E48D6CD094}"/>
              </a:ext>
            </a:extLst>
          </p:cNvPr>
          <p:cNvSpPr txBox="1"/>
          <p:nvPr/>
        </p:nvSpPr>
        <p:spPr>
          <a:xfrm>
            <a:off x="6096744" y="55879"/>
            <a:ext cx="3312368" cy="4402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tIns="108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Android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共通版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192E682-F7CB-4ECF-8F09-AA59584484B2}"/>
              </a:ext>
            </a:extLst>
          </p:cNvPr>
          <p:cNvCxnSpPr>
            <a:cxnSpLocks/>
          </p:cNvCxnSpPr>
          <p:nvPr/>
        </p:nvCxnSpPr>
        <p:spPr>
          <a:xfrm flipH="1">
            <a:off x="4800600" y="568325"/>
            <a:ext cx="3378" cy="120975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4">
            <a:extLst>
              <a:ext uri="{FF2B5EF4-FFF2-40B4-BE49-F238E27FC236}">
                <a16:creationId xmlns:a16="http://schemas.microsoft.com/office/drawing/2014/main" id="{64983400-BAA4-4F3F-A8DB-0BCD8D5139A2}"/>
              </a:ext>
            </a:extLst>
          </p:cNvPr>
          <p:cNvSpPr txBox="1"/>
          <p:nvPr/>
        </p:nvSpPr>
        <p:spPr>
          <a:xfrm>
            <a:off x="166586" y="1168838"/>
            <a:ext cx="4313354" cy="4308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■機種変更した場合</a:t>
            </a:r>
            <a:endParaRPr lang="en-US" altLang="ja-JP" b="1" dirty="0"/>
          </a:p>
          <a:p>
            <a:r>
              <a:rPr lang="ja-JP" altLang="en-US" dirty="0"/>
              <a:t>新しい端末で、改めてアプリを新規インストールします。</a:t>
            </a:r>
            <a:endParaRPr lang="en-US" altLang="ja-JP" dirty="0"/>
          </a:p>
        </p:txBody>
      </p:sp>
      <p:sp>
        <p:nvSpPr>
          <p:cNvPr id="18" name="テキスト ボックス 4">
            <a:extLst>
              <a:ext uri="{FF2B5EF4-FFF2-40B4-BE49-F238E27FC236}">
                <a16:creationId xmlns:a16="http://schemas.microsoft.com/office/drawing/2014/main" id="{7113B8C2-3094-4CAD-BC42-454CAE084804}"/>
              </a:ext>
            </a:extLst>
          </p:cNvPr>
          <p:cNvSpPr txBox="1"/>
          <p:nvPr/>
        </p:nvSpPr>
        <p:spPr>
          <a:xfrm>
            <a:off x="186470" y="1816910"/>
            <a:ext cx="4501987" cy="250837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機種変更：アドレス変更ありの場合</a:t>
            </a:r>
            <a:endParaRPr lang="en-US" altLang="ja-JP" b="1" dirty="0"/>
          </a:p>
          <a:p>
            <a:r>
              <a:rPr lang="en-US" altLang="ja-JP" dirty="0"/>
              <a:t>A</a:t>
            </a:r>
            <a:r>
              <a:rPr lang="ja-JP" altLang="en-US" dirty="0"/>
              <a:t>・</a:t>
            </a:r>
            <a:r>
              <a:rPr lang="en-US" altLang="ja-JP" dirty="0"/>
              <a:t>B</a:t>
            </a:r>
            <a:r>
              <a:rPr lang="ja-JP" altLang="en-US" dirty="0"/>
              <a:t>いずれかの操作を行ってから、アプリ登録を行ってください。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【A.</a:t>
            </a:r>
            <a:r>
              <a:rPr lang="ja-JP" altLang="en-US" dirty="0"/>
              <a:t>モバイルサイトでのマイページ編集</a:t>
            </a:r>
            <a:r>
              <a:rPr lang="en-US" altLang="ja-JP" dirty="0"/>
              <a:t>】</a:t>
            </a:r>
            <a:r>
              <a:rPr lang="ja-JP" altLang="en-US" dirty="0"/>
              <a:t>（下図参照）</a:t>
            </a:r>
            <a:endParaRPr lang="en-US" altLang="ja-JP" dirty="0"/>
          </a:p>
          <a:p>
            <a:r>
              <a:rPr lang="ja-JP" altLang="en-US" dirty="0"/>
              <a:t>モバイルサイトにアクセスして頂き、「マイページ」にて新しいメールアドレスを上書き登録してください。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【B.</a:t>
            </a:r>
            <a:r>
              <a:rPr lang="ja-JP" altLang="en-US" dirty="0"/>
              <a:t>管理者へユーザ情報変更依頼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新しいメールアドレスを管理者へ連絡し、ユーザ情報の変更依頼を行ってください。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sz="900" dirty="0"/>
              <a:t>※A</a:t>
            </a:r>
            <a:r>
              <a:rPr lang="ja-JP" altLang="en-US" sz="900" dirty="0"/>
              <a:t>または</a:t>
            </a:r>
            <a:r>
              <a:rPr lang="en-US" altLang="ja-JP" sz="900" dirty="0"/>
              <a:t>B</a:t>
            </a:r>
            <a:r>
              <a:rPr lang="ja-JP" altLang="en-US" sz="900" dirty="0"/>
              <a:t>の操作前にアプリ登録してしまうと「新規ユーザ登録」となり、登録済みのユーザ情報を引き継げません。</a:t>
            </a:r>
            <a:endParaRPr lang="en-US" altLang="ja-JP" sz="900" dirty="0"/>
          </a:p>
          <a:p>
            <a:endParaRPr lang="en-US" altLang="ja-JP" sz="900" dirty="0"/>
          </a:p>
          <a:p>
            <a:endParaRPr lang="ja-JP" altLang="en-US" sz="9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A30538E-20FA-412D-9557-20AF2224A2BC}"/>
              </a:ext>
            </a:extLst>
          </p:cNvPr>
          <p:cNvSpPr txBox="1"/>
          <p:nvPr/>
        </p:nvSpPr>
        <p:spPr>
          <a:xfrm>
            <a:off x="178207" y="817271"/>
            <a:ext cx="4464050" cy="303536"/>
          </a:xfrm>
          <a:prstGeom prst="rect">
            <a:avLst/>
          </a:prstGeom>
          <a:solidFill>
            <a:srgbClr val="1B43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tIns="72000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</a:rPr>
              <a:t>※</a:t>
            </a:r>
            <a:r>
              <a:rPr lang="ja-JP" altLang="en-US" sz="1200" b="1" dirty="0">
                <a:solidFill>
                  <a:schemeClr val="bg1"/>
                </a:solidFill>
              </a:rPr>
              <a:t>機種変更した場合の登録について</a:t>
            </a:r>
          </a:p>
        </p:txBody>
      </p:sp>
      <p:sp>
        <p:nvSpPr>
          <p:cNvPr id="20" name="テキスト ボックス 4">
            <a:extLst>
              <a:ext uri="{FF2B5EF4-FFF2-40B4-BE49-F238E27FC236}">
                <a16:creationId xmlns:a16="http://schemas.microsoft.com/office/drawing/2014/main" id="{378320BD-2730-41E4-B163-BD492A139C26}"/>
              </a:ext>
            </a:extLst>
          </p:cNvPr>
          <p:cNvSpPr txBox="1"/>
          <p:nvPr/>
        </p:nvSpPr>
        <p:spPr>
          <a:xfrm>
            <a:off x="174438" y="7071519"/>
            <a:ext cx="4622511" cy="76944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機種変更：アドレス変更なしの場合</a:t>
            </a:r>
            <a:endParaRPr lang="en-US" altLang="ja-JP" b="1" dirty="0"/>
          </a:p>
          <a:p>
            <a:r>
              <a:rPr lang="ja-JP" altLang="en-US" dirty="0"/>
              <a:t>アプリ新規登録と同様の手順で、ユーザ登録を進めてください。</a:t>
            </a:r>
            <a:endParaRPr lang="en-US" altLang="ja-JP" dirty="0"/>
          </a:p>
          <a:p>
            <a:r>
              <a:rPr lang="ja-JP" altLang="en-US" dirty="0"/>
              <a:t>機種変更の場合、ユーザ登録画面の内容が自動入力されています。</a:t>
            </a:r>
            <a:endParaRPr lang="en-US" altLang="ja-JP" dirty="0"/>
          </a:p>
          <a:p>
            <a:r>
              <a:rPr lang="ja-JP" altLang="en-US" dirty="0"/>
              <a:t>内容に問題がないかご確認の上、登録完了まで操作を進めてください。</a:t>
            </a:r>
          </a:p>
        </p:txBody>
      </p:sp>
      <p:pic>
        <p:nvPicPr>
          <p:cNvPr id="21" name="図 20" descr="画面の領域">
            <a:extLst>
              <a:ext uri="{FF2B5EF4-FFF2-40B4-BE49-F238E27FC236}">
                <a16:creationId xmlns:a16="http://schemas.microsoft.com/office/drawing/2014/main" id="{9D19F840-3C42-41D6-9A21-50DCFE7AE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6" y="4345875"/>
            <a:ext cx="1964592" cy="24260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図 21" descr="画面の領域">
            <a:extLst>
              <a:ext uri="{FF2B5EF4-FFF2-40B4-BE49-F238E27FC236}">
                <a16:creationId xmlns:a16="http://schemas.microsoft.com/office/drawing/2014/main" id="{ABAFD97C-5CAB-4426-A48D-9239BA3B0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63" y="4903683"/>
            <a:ext cx="2191247" cy="11446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3" name="角丸四角形吹き出し 68">
            <a:extLst>
              <a:ext uri="{FF2B5EF4-FFF2-40B4-BE49-F238E27FC236}">
                <a16:creationId xmlns:a16="http://schemas.microsoft.com/office/drawing/2014/main" id="{E424113D-AA2A-4EFD-8ABF-0C9F05FB7ED2}"/>
              </a:ext>
            </a:extLst>
          </p:cNvPr>
          <p:cNvSpPr/>
          <p:nvPr/>
        </p:nvSpPr>
        <p:spPr>
          <a:xfrm>
            <a:off x="2685027" y="6416949"/>
            <a:ext cx="1644020" cy="447838"/>
          </a:xfrm>
          <a:prstGeom prst="wedgeRoundRectCallout">
            <a:avLst>
              <a:gd name="adj1" fmla="val -6432"/>
              <a:gd name="adj2" fmla="val -121723"/>
              <a:gd name="adj3" fmla="val 16667"/>
            </a:avLst>
          </a:prstGeom>
          <a:solidFill>
            <a:schemeClr val="bg1"/>
          </a:solidFill>
          <a:ln>
            <a:solidFill>
              <a:srgbClr val="D5E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ctr"/>
          <a:lstStyle/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新しいアドレスに</a:t>
            </a:r>
            <a:endParaRPr lang="en-US" altLang="ja-JP" sz="1050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sz="1050" dirty="0">
                <a:solidFill>
                  <a:sysClr val="windowText" lastClr="000000"/>
                </a:solidFill>
              </a:rPr>
              <a:t>変更して登録</a:t>
            </a:r>
            <a:endParaRPr lang="en-US" altLang="ja-JP" sz="1050" dirty="0">
              <a:solidFill>
                <a:sysClr val="windowText" lastClr="0000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C65940F6-0BB2-4848-835D-4AE80B24F4DC}"/>
              </a:ext>
            </a:extLst>
          </p:cNvPr>
          <p:cNvSpPr/>
          <p:nvPr/>
        </p:nvSpPr>
        <p:spPr>
          <a:xfrm>
            <a:off x="216437" y="6459687"/>
            <a:ext cx="1964592" cy="2658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5F65BE9-0143-45D6-AD55-BC93E1F85874}"/>
              </a:ext>
            </a:extLst>
          </p:cNvPr>
          <p:cNvSpPr/>
          <p:nvPr/>
        </p:nvSpPr>
        <p:spPr>
          <a:xfrm>
            <a:off x="2437174" y="5057497"/>
            <a:ext cx="2223363" cy="982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D2B552E-D068-48CD-9C1F-F5317BBD4584}"/>
              </a:ext>
            </a:extLst>
          </p:cNvPr>
          <p:cNvCxnSpPr>
            <a:cxnSpLocks/>
          </p:cNvCxnSpPr>
          <p:nvPr/>
        </p:nvCxnSpPr>
        <p:spPr>
          <a:xfrm flipV="1">
            <a:off x="2214241" y="5898310"/>
            <a:ext cx="288593" cy="69429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2D8F3D0-1953-4775-9399-0A2F75BC2FA7}"/>
              </a:ext>
            </a:extLst>
          </p:cNvPr>
          <p:cNvSpPr txBox="1"/>
          <p:nvPr/>
        </p:nvSpPr>
        <p:spPr>
          <a:xfrm>
            <a:off x="4937372" y="1108545"/>
            <a:ext cx="4609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en-US" altLang="ja-JP" sz="1100" b="1" dirty="0">
                <a:solidFill>
                  <a:srgbClr val="FF0000"/>
                </a:solidFill>
              </a:rPr>
              <a:t>iOS</a:t>
            </a:r>
            <a:r>
              <a:rPr lang="ja-JP" altLang="en-US" sz="1100" b="1" dirty="0">
                <a:solidFill>
                  <a:srgbClr val="FF0000"/>
                </a:solidFill>
              </a:rPr>
              <a:t>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dirty="0"/>
          </a:p>
          <a:p>
            <a:r>
              <a:rPr lang="en-US" altLang="ja-JP" sz="1100" dirty="0"/>
              <a:t>iPhone 5、iPhone 5c、iPhone 5s、iPhone 6、iPhone 6 </a:t>
            </a:r>
            <a:r>
              <a:rPr lang="en-US" altLang="ja-JP" sz="1100" dirty="0" err="1"/>
              <a:t>Plus、iPhone</a:t>
            </a:r>
            <a:r>
              <a:rPr lang="en-US" altLang="ja-JP" sz="1100" dirty="0"/>
              <a:t> </a:t>
            </a:r>
            <a:r>
              <a:rPr lang="en-US" altLang="ja-JP" sz="1100" dirty="0" err="1"/>
              <a:t>SE、iPhone</a:t>
            </a:r>
            <a:r>
              <a:rPr lang="en-US" altLang="ja-JP" sz="1100" dirty="0"/>
              <a:t> 6s、iPhone 6s </a:t>
            </a:r>
            <a:r>
              <a:rPr lang="en-US" altLang="ja-JP" sz="1100" dirty="0" err="1"/>
              <a:t>Plus、iPhone</a:t>
            </a:r>
            <a:r>
              <a:rPr lang="en-US" altLang="ja-JP" sz="1100" dirty="0"/>
              <a:t> 7、iPhone 7 </a:t>
            </a:r>
            <a:r>
              <a:rPr lang="en-US" altLang="ja-JP" sz="1100" dirty="0" err="1"/>
              <a:t>Plus、iPhone</a:t>
            </a:r>
            <a:r>
              <a:rPr lang="en-US" altLang="ja-JP" sz="1100" dirty="0"/>
              <a:t> 8、iPhone 8 </a:t>
            </a:r>
            <a:r>
              <a:rPr lang="en-US" altLang="ja-JP" sz="1100" dirty="0" err="1"/>
              <a:t>Plus、iPhone</a:t>
            </a:r>
            <a:r>
              <a:rPr lang="en-US" altLang="ja-JP" sz="1100" dirty="0"/>
              <a:t> </a:t>
            </a:r>
            <a:r>
              <a:rPr lang="en-US" altLang="ja-JP" sz="1100" dirty="0" err="1"/>
              <a:t>X、iPhone</a:t>
            </a:r>
            <a:r>
              <a:rPr lang="en-US" altLang="ja-JP" sz="1100" dirty="0"/>
              <a:t> </a:t>
            </a:r>
            <a:r>
              <a:rPr lang="en-US" altLang="ja-JP" sz="1100" dirty="0" err="1"/>
              <a:t>XS、iPhone</a:t>
            </a:r>
            <a:r>
              <a:rPr lang="en-US" altLang="ja-JP" sz="1100" dirty="0"/>
              <a:t> XS </a:t>
            </a:r>
            <a:r>
              <a:rPr lang="en-US" altLang="ja-JP" sz="1100" dirty="0" err="1"/>
              <a:t>Max、iPhone</a:t>
            </a:r>
            <a:r>
              <a:rPr lang="en-US" altLang="ja-JP" sz="1100" dirty="0"/>
              <a:t> 11、iPhone 11 </a:t>
            </a:r>
            <a:r>
              <a:rPr lang="en-US" altLang="ja-JP" sz="1100" dirty="0" err="1"/>
              <a:t>Pro、iPhone</a:t>
            </a:r>
            <a:r>
              <a:rPr lang="en-US" altLang="ja-JP" sz="1100" dirty="0"/>
              <a:t> Pro </a:t>
            </a:r>
            <a:r>
              <a:rPr lang="en-US" altLang="ja-JP" sz="1100" dirty="0" err="1"/>
              <a:t>MAX、iPhone</a:t>
            </a:r>
            <a:r>
              <a:rPr lang="en-US" altLang="ja-JP" sz="1100" dirty="0"/>
              <a:t> SE(2nd)、iPhone 12 </a:t>
            </a:r>
            <a:r>
              <a:rPr lang="en-US" altLang="ja-JP" sz="1100" dirty="0" err="1"/>
              <a:t>mini、iPhone</a:t>
            </a:r>
            <a:r>
              <a:rPr lang="en-US" altLang="ja-JP" sz="1100" dirty="0"/>
              <a:t> 12、iPhone 12Pro、iPhone Pro MAX</a:t>
            </a:r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C496606-756B-4BF6-8018-750439B343D3}"/>
              </a:ext>
            </a:extLst>
          </p:cNvPr>
          <p:cNvSpPr txBox="1"/>
          <p:nvPr/>
        </p:nvSpPr>
        <p:spPr>
          <a:xfrm>
            <a:off x="4873771" y="2841872"/>
            <a:ext cx="44972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en-US" altLang="ja-JP" sz="1100" b="1" dirty="0">
                <a:solidFill>
                  <a:srgbClr val="FF0000"/>
                </a:solidFill>
              </a:rPr>
              <a:t>Android</a:t>
            </a:r>
            <a:r>
              <a:rPr lang="ja-JP" altLang="en-US" sz="1100" b="1" dirty="0">
                <a:solidFill>
                  <a:srgbClr val="FF0000"/>
                </a:solidFill>
              </a:rPr>
              <a:t>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b="1" dirty="0"/>
          </a:p>
          <a:p>
            <a:r>
              <a:rPr lang="en-US" altLang="ja-JP" sz="1100" dirty="0" err="1"/>
              <a:t>AndroidOS</a:t>
            </a:r>
            <a:r>
              <a:rPr lang="en-US" altLang="ja-JP" sz="1100" dirty="0"/>
              <a:t> 6.0 </a:t>
            </a:r>
            <a:r>
              <a:rPr lang="ja-JP" altLang="en-US" sz="1100" dirty="0"/>
              <a:t>以上が稼働しているスマートフォン</a:t>
            </a:r>
            <a:endParaRPr lang="en-US" altLang="ja-JP" sz="11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034205C-A62E-4D38-9887-6F329669C11C}"/>
              </a:ext>
            </a:extLst>
          </p:cNvPr>
          <p:cNvSpPr txBox="1"/>
          <p:nvPr/>
        </p:nvSpPr>
        <p:spPr>
          <a:xfrm>
            <a:off x="4937372" y="3952528"/>
            <a:ext cx="44972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/>
              <a:t>■</a:t>
            </a:r>
            <a:r>
              <a:rPr lang="ja-JP" altLang="en-US" sz="1100" b="1" dirty="0">
                <a:solidFill>
                  <a:srgbClr val="FF0000"/>
                </a:solidFill>
              </a:rPr>
              <a:t>非推奨動作端末</a:t>
            </a:r>
            <a:endParaRPr lang="en-US" altLang="ja-JP" sz="1100" b="1" dirty="0">
              <a:solidFill>
                <a:srgbClr val="FF0000"/>
              </a:solidFill>
            </a:endParaRPr>
          </a:p>
          <a:p>
            <a:endParaRPr lang="en-US" altLang="ja-JP" sz="1100" b="1" dirty="0"/>
          </a:p>
          <a:p>
            <a:r>
              <a:rPr lang="en-US" altLang="ja-JP" sz="1100" dirty="0"/>
              <a:t>iPod touch</a:t>
            </a:r>
            <a:br>
              <a:rPr lang="en-US" altLang="ja-JP" sz="1100" dirty="0"/>
            </a:br>
            <a:r>
              <a:rPr lang="en-US" altLang="ja-JP" sz="1100" dirty="0"/>
              <a:t>iPad</a:t>
            </a:r>
            <a:br>
              <a:rPr lang="en-US" altLang="ja-JP" sz="1100" dirty="0"/>
            </a:br>
            <a:r>
              <a:rPr lang="en-US" altLang="ja-JP" sz="1100" dirty="0"/>
              <a:t>iPhone4S </a:t>
            </a:r>
            <a:r>
              <a:rPr lang="ja-JP" altLang="en-US" sz="1100" dirty="0"/>
              <a:t>以前のスマートフォン</a:t>
            </a:r>
            <a:br>
              <a:rPr lang="ja-JP" altLang="en-US" sz="1100" dirty="0"/>
            </a:br>
            <a:r>
              <a:rPr lang="en-US" altLang="ja-JP" sz="1100" dirty="0" err="1"/>
              <a:t>AndroidOS</a:t>
            </a:r>
            <a:r>
              <a:rPr lang="en-US" altLang="ja-JP" sz="1100" dirty="0"/>
              <a:t> 6.0 </a:t>
            </a:r>
            <a:r>
              <a:rPr lang="ja-JP" altLang="en-US" sz="1100" dirty="0"/>
              <a:t>未満が稼働しているスマートフォン</a:t>
            </a:r>
            <a:br>
              <a:rPr lang="ja-JP" altLang="en-US" sz="1100" dirty="0">
                <a:solidFill>
                  <a:srgbClr val="FF3333"/>
                </a:solidFill>
                <a:effectLst/>
              </a:rPr>
            </a:br>
            <a:endParaRPr lang="en-US" altLang="ja-JP" sz="1100" b="1" dirty="0"/>
          </a:p>
        </p:txBody>
      </p:sp>
    </p:spTree>
    <p:extLst>
      <p:ext uri="{BB962C8B-B14F-4D97-AF65-F5344CB8AC3E}">
        <p14:creationId xmlns:p14="http://schemas.microsoft.com/office/powerpoint/2010/main" val="28825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メイリオ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865</Words>
  <Application>Microsoft Office PowerPoint</Application>
  <PresentationFormat>A3 297x420 mm</PresentationFormat>
  <Paragraphs>114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hosomi</dc:creator>
  <cp:lastModifiedBy>akaike.m</cp:lastModifiedBy>
  <cp:revision>345</cp:revision>
  <cp:lastPrinted>2021-01-14T01:14:47Z</cp:lastPrinted>
  <dcterms:created xsi:type="dcterms:W3CDTF">2015-11-11T01:16:47Z</dcterms:created>
  <dcterms:modified xsi:type="dcterms:W3CDTF">2023-01-26T02:52:33Z</dcterms:modified>
</cp:coreProperties>
</file>